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1.jpg" ContentType="image/pn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97" r:id="rId3"/>
    <p:sldId id="298" r:id="rId4"/>
    <p:sldId id="299" r:id="rId5"/>
    <p:sldId id="388" r:id="rId6"/>
    <p:sldId id="389" r:id="rId7"/>
    <p:sldId id="391" r:id="rId8"/>
    <p:sldId id="390" r:id="rId9"/>
    <p:sldId id="392" r:id="rId10"/>
    <p:sldId id="259" r:id="rId11"/>
    <p:sldId id="377" r:id="rId12"/>
    <p:sldId id="266" r:id="rId13"/>
    <p:sldId id="309" r:id="rId14"/>
    <p:sldId id="265" r:id="rId15"/>
    <p:sldId id="346" r:id="rId16"/>
    <p:sldId id="385" r:id="rId17"/>
    <p:sldId id="386" r:id="rId18"/>
    <p:sldId id="294" r:id="rId19"/>
    <p:sldId id="340" r:id="rId20"/>
    <p:sldId id="264" r:id="rId21"/>
    <p:sldId id="310" r:id="rId22"/>
    <p:sldId id="268" r:id="rId23"/>
    <p:sldId id="282" r:id="rId24"/>
    <p:sldId id="278" r:id="rId25"/>
    <p:sldId id="280" r:id="rId26"/>
    <p:sldId id="288" r:id="rId27"/>
    <p:sldId id="287" r:id="rId28"/>
    <p:sldId id="286" r:id="rId29"/>
    <p:sldId id="347" r:id="rId30"/>
    <p:sldId id="311" r:id="rId31"/>
    <p:sldId id="277" r:id="rId32"/>
    <p:sldId id="313" r:id="rId33"/>
    <p:sldId id="352" r:id="rId34"/>
    <p:sldId id="384" r:id="rId35"/>
    <p:sldId id="355" r:id="rId36"/>
    <p:sldId id="353" r:id="rId37"/>
    <p:sldId id="356" r:id="rId38"/>
    <p:sldId id="354" r:id="rId39"/>
    <p:sldId id="357" r:id="rId40"/>
    <p:sldId id="358" r:id="rId41"/>
    <p:sldId id="359" r:id="rId42"/>
    <p:sldId id="360" r:id="rId43"/>
    <p:sldId id="361" r:id="rId44"/>
    <p:sldId id="362" r:id="rId45"/>
    <p:sldId id="363" r:id="rId46"/>
    <p:sldId id="378" r:id="rId47"/>
    <p:sldId id="365" r:id="rId48"/>
    <p:sldId id="372" r:id="rId49"/>
    <p:sldId id="364" r:id="rId50"/>
    <p:sldId id="370" r:id="rId51"/>
    <p:sldId id="371" r:id="rId52"/>
    <p:sldId id="373" r:id="rId53"/>
    <p:sldId id="374" r:id="rId54"/>
    <p:sldId id="375" r:id="rId55"/>
    <p:sldId id="315" r:id="rId56"/>
    <p:sldId id="316" r:id="rId57"/>
    <p:sldId id="312" r:id="rId58"/>
    <p:sldId id="276" r:id="rId59"/>
    <p:sldId id="317" r:id="rId60"/>
    <p:sldId id="275" r:id="rId61"/>
    <p:sldId id="318" r:id="rId62"/>
    <p:sldId id="274" r:id="rId63"/>
    <p:sldId id="262" r:id="rId64"/>
    <p:sldId id="348" r:id="rId65"/>
    <p:sldId id="349" r:id="rId66"/>
    <p:sldId id="350" r:id="rId67"/>
    <p:sldId id="351" r:id="rId68"/>
    <p:sldId id="300" r:id="rId69"/>
    <p:sldId id="302" r:id="rId70"/>
    <p:sldId id="339" r:id="rId71"/>
    <p:sldId id="328" r:id="rId72"/>
    <p:sldId id="303" r:id="rId73"/>
    <p:sldId id="319" r:id="rId74"/>
    <p:sldId id="273" r:id="rId75"/>
    <p:sldId id="376" r:id="rId76"/>
    <p:sldId id="387" r:id="rId77"/>
    <p:sldId id="330" r:id="rId78"/>
    <p:sldId id="341" r:id="rId79"/>
    <p:sldId id="272" r:id="rId80"/>
    <p:sldId id="331" r:id="rId81"/>
    <p:sldId id="343" r:id="rId82"/>
    <p:sldId id="345" r:id="rId83"/>
    <p:sldId id="321" r:id="rId84"/>
    <p:sldId id="261" r:id="rId85"/>
    <p:sldId id="380" r:id="rId86"/>
    <p:sldId id="381" r:id="rId87"/>
    <p:sldId id="382" r:id="rId88"/>
    <p:sldId id="383" r:id="rId89"/>
    <p:sldId id="271" r:id="rId90"/>
    <p:sldId id="263" r:id="rId91"/>
    <p:sldId id="332" r:id="rId92"/>
    <p:sldId id="322" r:id="rId93"/>
    <p:sldId id="270" r:id="rId94"/>
    <p:sldId id="290" r:id="rId95"/>
    <p:sldId id="323" r:id="rId96"/>
    <p:sldId id="269" r:id="rId97"/>
    <p:sldId id="325" r:id="rId98"/>
    <p:sldId id="279" r:id="rId99"/>
    <p:sldId id="291"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60"/>
  </p:normalViewPr>
  <p:slideViewPr>
    <p:cSldViewPr>
      <p:cViewPr varScale="1">
        <p:scale>
          <a:sx n="86" d="100"/>
          <a:sy n="86" d="100"/>
        </p:scale>
        <p:origin x="81" y="45"/>
      </p:cViewPr>
      <p:guideLst>
        <p:guide orient="horz" pos="2160"/>
        <p:guide pos="2880"/>
      </p:guideLst>
    </p:cSldViewPr>
  </p:slideViewPr>
  <p:notesTextViewPr>
    <p:cViewPr>
      <p:scale>
        <a:sx n="1" d="1"/>
        <a:sy n="1" d="1"/>
      </p:scale>
      <p:origin x="0" y="0"/>
    </p:cViewPr>
  </p:notesTextViewPr>
  <p:sorterViewPr>
    <p:cViewPr varScale="1">
      <p:scale>
        <a:sx n="1" d="1"/>
        <a:sy n="1" d="1"/>
      </p:scale>
      <p:origin x="0" y="-105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EF450A-DF33-4D28-912F-A7C617CD921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3EC40BA-AAF2-4212-82D6-8FC54BEF82B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t>Services</a:t>
          </a:r>
        </a:p>
      </dgm:t>
    </dgm:pt>
    <dgm:pt modelId="{418240FE-15B5-44E5-B0A3-8B0F4199C0EF}" type="parTrans" cxnId="{43ADBFE4-4E4D-4F0E-8F69-AB154EBE4565}">
      <dgm:prSet/>
      <dgm:spPr/>
      <dgm:t>
        <a:bodyPr/>
        <a:lstStyle/>
        <a:p>
          <a:endParaRPr lang="en-US"/>
        </a:p>
      </dgm:t>
    </dgm:pt>
    <dgm:pt modelId="{A195829A-AB17-425F-B990-725210A882BE}" type="sibTrans" cxnId="{43ADBFE4-4E4D-4F0E-8F69-AB154EBE4565}">
      <dgm:prSet/>
      <dgm:spPr/>
      <dgm:t>
        <a:bodyPr/>
        <a:lstStyle/>
        <a:p>
          <a:endParaRPr lang="en-US"/>
        </a:p>
      </dgm:t>
    </dgm:pt>
    <dgm:pt modelId="{39571921-4030-4474-A5B9-7F66071F3EC3}">
      <dgm:prSet/>
      <dgm:spPr/>
      <dgm:t>
        <a:bodyPr/>
        <a:lstStyle/>
        <a:p>
          <a:r>
            <a:rPr lang="en-US"/>
            <a:t>Exams</a:t>
          </a:r>
        </a:p>
      </dgm:t>
    </dgm:pt>
    <dgm:pt modelId="{93BDDABE-1A6E-496E-93C8-CF73FD1E09DB}" type="parTrans" cxnId="{FA78F517-5257-4821-B98C-C3F88A6A9A70}">
      <dgm:prSet/>
      <dgm:spPr/>
      <dgm:t>
        <a:bodyPr/>
        <a:lstStyle/>
        <a:p>
          <a:endParaRPr lang="en-US"/>
        </a:p>
      </dgm:t>
    </dgm:pt>
    <dgm:pt modelId="{D8E2E525-15DF-429E-ABD8-3A6E70920A46}" type="sibTrans" cxnId="{FA78F517-5257-4821-B98C-C3F88A6A9A70}">
      <dgm:prSet/>
      <dgm:spPr/>
      <dgm:t>
        <a:bodyPr/>
        <a:lstStyle/>
        <a:p>
          <a:endParaRPr lang="en-US"/>
        </a:p>
      </dgm:t>
    </dgm:pt>
    <dgm:pt modelId="{7DAFAFCB-68EF-4637-9EA6-7F32FE769957}">
      <dgm:prSet/>
      <dgm:spPr/>
      <dgm:t>
        <a:bodyPr/>
        <a:lstStyle/>
        <a:p>
          <a:r>
            <a:rPr lang="en-US"/>
            <a:t>Specialty Services</a:t>
          </a:r>
        </a:p>
      </dgm:t>
    </dgm:pt>
    <dgm:pt modelId="{8A19C9CC-1F53-424C-BB11-24F9C837A148}" type="parTrans" cxnId="{A2BD6051-FFA5-46F8-8DD8-2AFDF52E1B28}">
      <dgm:prSet/>
      <dgm:spPr/>
      <dgm:t>
        <a:bodyPr/>
        <a:lstStyle/>
        <a:p>
          <a:endParaRPr lang="en-US"/>
        </a:p>
      </dgm:t>
    </dgm:pt>
    <dgm:pt modelId="{277151AE-3BD1-4089-9CD4-1FB4D4239999}" type="sibTrans" cxnId="{A2BD6051-FFA5-46F8-8DD8-2AFDF52E1B28}">
      <dgm:prSet/>
      <dgm:spPr/>
      <dgm:t>
        <a:bodyPr/>
        <a:lstStyle/>
        <a:p>
          <a:endParaRPr lang="en-US"/>
        </a:p>
      </dgm:t>
    </dgm:pt>
    <dgm:pt modelId="{C79E44AB-82F0-4E02-B800-5736024C1D87}">
      <dgm:prSet/>
      <dgm:spPr>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t>Products</a:t>
          </a:r>
        </a:p>
      </dgm:t>
    </dgm:pt>
    <dgm:pt modelId="{A48856DA-17B6-4570-AB63-06FCB8DF1064}" type="parTrans" cxnId="{04F569F6-8CE2-4A5E-B4C9-20EA25B955BA}">
      <dgm:prSet/>
      <dgm:spPr/>
      <dgm:t>
        <a:bodyPr/>
        <a:lstStyle/>
        <a:p>
          <a:endParaRPr lang="en-US"/>
        </a:p>
      </dgm:t>
    </dgm:pt>
    <dgm:pt modelId="{C973981C-877E-44D2-8AA0-EBD2F34BD142}" type="sibTrans" cxnId="{04F569F6-8CE2-4A5E-B4C9-20EA25B955BA}">
      <dgm:prSet/>
      <dgm:spPr/>
      <dgm:t>
        <a:bodyPr/>
        <a:lstStyle/>
        <a:p>
          <a:endParaRPr lang="en-US"/>
        </a:p>
      </dgm:t>
    </dgm:pt>
    <dgm:pt modelId="{D5A80AC4-7669-460E-BA43-262ADAC01D92}">
      <dgm:prSet/>
      <dgm:spPr/>
      <dgm:t>
        <a:bodyPr/>
        <a:lstStyle/>
        <a:p>
          <a:r>
            <a:rPr lang="en-US"/>
            <a:t>Glasses</a:t>
          </a:r>
        </a:p>
      </dgm:t>
    </dgm:pt>
    <dgm:pt modelId="{A5AAF2BE-B57F-40FF-B1B5-9C65C4A05C1A}" type="parTrans" cxnId="{CE2164A6-A76E-44A9-ABF1-1ADC1F1EB159}">
      <dgm:prSet/>
      <dgm:spPr/>
      <dgm:t>
        <a:bodyPr/>
        <a:lstStyle/>
        <a:p>
          <a:endParaRPr lang="en-US"/>
        </a:p>
      </dgm:t>
    </dgm:pt>
    <dgm:pt modelId="{D093735B-CE29-4F4D-986F-3AF282A97A90}" type="sibTrans" cxnId="{CE2164A6-A76E-44A9-ABF1-1ADC1F1EB159}">
      <dgm:prSet/>
      <dgm:spPr/>
      <dgm:t>
        <a:bodyPr/>
        <a:lstStyle/>
        <a:p>
          <a:endParaRPr lang="en-US"/>
        </a:p>
      </dgm:t>
    </dgm:pt>
    <dgm:pt modelId="{683CEF05-0219-45AC-8EB7-3872915CD599}">
      <dgm:prSet/>
      <dgm:spPr/>
      <dgm:t>
        <a:bodyPr/>
        <a:lstStyle/>
        <a:p>
          <a:r>
            <a:rPr lang="en-US"/>
            <a:t>CLs</a:t>
          </a:r>
        </a:p>
      </dgm:t>
    </dgm:pt>
    <dgm:pt modelId="{D20C9A99-539A-4349-8E06-0311AFD610CE}" type="parTrans" cxnId="{DE5F1FC4-54C4-4850-8F36-1FC8BC3A696E}">
      <dgm:prSet/>
      <dgm:spPr/>
      <dgm:t>
        <a:bodyPr/>
        <a:lstStyle/>
        <a:p>
          <a:endParaRPr lang="en-US"/>
        </a:p>
      </dgm:t>
    </dgm:pt>
    <dgm:pt modelId="{CDB21E91-6F59-43D8-8FC0-125DB2532643}" type="sibTrans" cxnId="{DE5F1FC4-54C4-4850-8F36-1FC8BC3A696E}">
      <dgm:prSet/>
      <dgm:spPr/>
      <dgm:t>
        <a:bodyPr/>
        <a:lstStyle/>
        <a:p>
          <a:endParaRPr lang="en-US"/>
        </a:p>
      </dgm:t>
    </dgm:pt>
    <dgm:pt modelId="{68EF9575-3BFF-4AC2-B077-46F0B11D39C3}">
      <dgm:prSet/>
      <dgm:spPr/>
      <dgm:t>
        <a:bodyPr/>
        <a:lstStyle/>
        <a:p>
          <a:r>
            <a:rPr lang="en-US"/>
            <a:t>Other</a:t>
          </a:r>
        </a:p>
      </dgm:t>
    </dgm:pt>
    <dgm:pt modelId="{0A9710AB-8DF1-41F4-96CD-371F1ED72F2E}" type="parTrans" cxnId="{3AFA9DC1-169B-4407-859A-94BAABF185EE}">
      <dgm:prSet/>
      <dgm:spPr/>
      <dgm:t>
        <a:bodyPr/>
        <a:lstStyle/>
        <a:p>
          <a:endParaRPr lang="en-US"/>
        </a:p>
      </dgm:t>
    </dgm:pt>
    <dgm:pt modelId="{AD9B0E89-B9A8-4F37-97CD-040D7163A0BB}" type="sibTrans" cxnId="{3AFA9DC1-169B-4407-859A-94BAABF185EE}">
      <dgm:prSet/>
      <dgm:spPr/>
      <dgm:t>
        <a:bodyPr/>
        <a:lstStyle/>
        <a:p>
          <a:endParaRPr lang="en-US"/>
        </a:p>
      </dgm:t>
    </dgm:pt>
    <dgm:pt modelId="{55B6A620-3486-439D-AA19-C1E077454D76}" type="pres">
      <dgm:prSet presAssocID="{ADEF450A-DF33-4D28-912F-A7C617CD9218}" presName="linear" presStyleCnt="0">
        <dgm:presLayoutVars>
          <dgm:dir/>
          <dgm:animLvl val="lvl"/>
          <dgm:resizeHandles val="exact"/>
        </dgm:presLayoutVars>
      </dgm:prSet>
      <dgm:spPr/>
    </dgm:pt>
    <dgm:pt modelId="{064C4448-B056-4EDD-BDF0-F4A34E704962}" type="pres">
      <dgm:prSet presAssocID="{53EC40BA-AAF2-4212-82D6-8FC54BEF82B0}" presName="parentLin" presStyleCnt="0"/>
      <dgm:spPr/>
    </dgm:pt>
    <dgm:pt modelId="{336AC8EF-11AC-4B2F-A04B-5E0C39A2224C}" type="pres">
      <dgm:prSet presAssocID="{53EC40BA-AAF2-4212-82D6-8FC54BEF82B0}" presName="parentLeftMargin" presStyleLbl="node1" presStyleIdx="0" presStyleCnt="2"/>
      <dgm:spPr/>
    </dgm:pt>
    <dgm:pt modelId="{C849DE6B-362B-4FBD-BFCA-F2671EC9127F}" type="pres">
      <dgm:prSet presAssocID="{53EC40BA-AAF2-4212-82D6-8FC54BEF82B0}" presName="parentText" presStyleLbl="node1" presStyleIdx="0" presStyleCnt="2">
        <dgm:presLayoutVars>
          <dgm:chMax val="0"/>
          <dgm:bulletEnabled val="1"/>
        </dgm:presLayoutVars>
      </dgm:prSet>
      <dgm:spPr/>
    </dgm:pt>
    <dgm:pt modelId="{AEF4E21E-10CB-48A0-B8E4-E35DD3106679}" type="pres">
      <dgm:prSet presAssocID="{53EC40BA-AAF2-4212-82D6-8FC54BEF82B0}" presName="negativeSpace" presStyleCnt="0"/>
      <dgm:spPr/>
    </dgm:pt>
    <dgm:pt modelId="{0D6F25B2-A7BA-4B14-9A34-79723A0E388A}" type="pres">
      <dgm:prSet presAssocID="{53EC40BA-AAF2-4212-82D6-8FC54BEF82B0}" presName="childText" presStyleLbl="conFgAcc1" presStyleIdx="0" presStyleCnt="2">
        <dgm:presLayoutVars>
          <dgm:bulletEnabled val="1"/>
        </dgm:presLayoutVars>
      </dgm:prSet>
      <dgm:spPr/>
    </dgm:pt>
    <dgm:pt modelId="{5D2BAD74-1E4C-4565-807F-DB33ACDF6889}" type="pres">
      <dgm:prSet presAssocID="{A195829A-AB17-425F-B990-725210A882BE}" presName="spaceBetweenRectangles" presStyleCnt="0"/>
      <dgm:spPr/>
    </dgm:pt>
    <dgm:pt modelId="{B77EC2D0-0DED-49ED-895B-A68EC376CE44}" type="pres">
      <dgm:prSet presAssocID="{C79E44AB-82F0-4E02-B800-5736024C1D87}" presName="parentLin" presStyleCnt="0"/>
      <dgm:spPr/>
    </dgm:pt>
    <dgm:pt modelId="{BD8CC67A-97DA-4243-932F-39485F371176}" type="pres">
      <dgm:prSet presAssocID="{C79E44AB-82F0-4E02-B800-5736024C1D87}" presName="parentLeftMargin" presStyleLbl="node1" presStyleIdx="0" presStyleCnt="2"/>
      <dgm:spPr/>
    </dgm:pt>
    <dgm:pt modelId="{AA2D6327-37F1-4EB2-A7D7-549C987EFD63}" type="pres">
      <dgm:prSet presAssocID="{C79E44AB-82F0-4E02-B800-5736024C1D87}" presName="parentText" presStyleLbl="node1" presStyleIdx="1" presStyleCnt="2">
        <dgm:presLayoutVars>
          <dgm:chMax val="0"/>
          <dgm:bulletEnabled val="1"/>
        </dgm:presLayoutVars>
      </dgm:prSet>
      <dgm:spPr/>
    </dgm:pt>
    <dgm:pt modelId="{AAF6B523-A046-4D3A-AD8D-49BAA3C5789D}" type="pres">
      <dgm:prSet presAssocID="{C79E44AB-82F0-4E02-B800-5736024C1D87}" presName="negativeSpace" presStyleCnt="0"/>
      <dgm:spPr/>
    </dgm:pt>
    <dgm:pt modelId="{1D59F689-7DF0-4FF6-9719-82D2F832B83B}" type="pres">
      <dgm:prSet presAssocID="{C79E44AB-82F0-4E02-B800-5736024C1D87}" presName="childText" presStyleLbl="conFgAcc1" presStyleIdx="1" presStyleCnt="2">
        <dgm:presLayoutVars>
          <dgm:bulletEnabled val="1"/>
        </dgm:presLayoutVars>
      </dgm:prSet>
      <dgm:spPr/>
    </dgm:pt>
  </dgm:ptLst>
  <dgm:cxnLst>
    <dgm:cxn modelId="{FA78F517-5257-4821-B98C-C3F88A6A9A70}" srcId="{53EC40BA-AAF2-4212-82D6-8FC54BEF82B0}" destId="{39571921-4030-4474-A5B9-7F66071F3EC3}" srcOrd="0" destOrd="0" parTransId="{93BDDABE-1A6E-496E-93C8-CF73FD1E09DB}" sibTransId="{D8E2E525-15DF-429E-ABD8-3A6E70920A46}"/>
    <dgm:cxn modelId="{FF703728-822C-4A90-B1BA-5F2EF4B3E26A}" type="presOf" srcId="{53EC40BA-AAF2-4212-82D6-8FC54BEF82B0}" destId="{C849DE6B-362B-4FBD-BFCA-F2671EC9127F}" srcOrd="1" destOrd="0" presId="urn:microsoft.com/office/officeart/2005/8/layout/list1"/>
    <dgm:cxn modelId="{39DC1E30-5E46-4277-B0C0-44F6FA6DB505}" type="presOf" srcId="{C79E44AB-82F0-4E02-B800-5736024C1D87}" destId="{BD8CC67A-97DA-4243-932F-39485F371176}" srcOrd="0" destOrd="0" presId="urn:microsoft.com/office/officeart/2005/8/layout/list1"/>
    <dgm:cxn modelId="{D43ECE43-40E2-4717-87FD-D2393E8BB9A8}" type="presOf" srcId="{C79E44AB-82F0-4E02-B800-5736024C1D87}" destId="{AA2D6327-37F1-4EB2-A7D7-549C987EFD63}" srcOrd="1" destOrd="0" presId="urn:microsoft.com/office/officeart/2005/8/layout/list1"/>
    <dgm:cxn modelId="{39406066-F480-4BFF-B6A9-E187BD724CA3}" type="presOf" srcId="{39571921-4030-4474-A5B9-7F66071F3EC3}" destId="{0D6F25B2-A7BA-4B14-9A34-79723A0E388A}" srcOrd="0" destOrd="0" presId="urn:microsoft.com/office/officeart/2005/8/layout/list1"/>
    <dgm:cxn modelId="{6DB14769-333D-4AE7-B5CC-3D2F36B5790A}" type="presOf" srcId="{ADEF450A-DF33-4D28-912F-A7C617CD9218}" destId="{55B6A620-3486-439D-AA19-C1E077454D76}" srcOrd="0" destOrd="0" presId="urn:microsoft.com/office/officeart/2005/8/layout/list1"/>
    <dgm:cxn modelId="{AD596969-D860-490D-B5A7-39DCA86254DE}" type="presOf" srcId="{7DAFAFCB-68EF-4637-9EA6-7F32FE769957}" destId="{0D6F25B2-A7BA-4B14-9A34-79723A0E388A}" srcOrd="0" destOrd="1" presId="urn:microsoft.com/office/officeart/2005/8/layout/list1"/>
    <dgm:cxn modelId="{A2BD6051-FFA5-46F8-8DD8-2AFDF52E1B28}" srcId="{53EC40BA-AAF2-4212-82D6-8FC54BEF82B0}" destId="{7DAFAFCB-68EF-4637-9EA6-7F32FE769957}" srcOrd="1" destOrd="0" parTransId="{8A19C9CC-1F53-424C-BB11-24F9C837A148}" sibTransId="{277151AE-3BD1-4089-9CD4-1FB4D4239999}"/>
    <dgm:cxn modelId="{20773687-D058-42A3-8FA1-4B0C26117E1C}" type="presOf" srcId="{683CEF05-0219-45AC-8EB7-3872915CD599}" destId="{1D59F689-7DF0-4FF6-9719-82D2F832B83B}" srcOrd="0" destOrd="1" presId="urn:microsoft.com/office/officeart/2005/8/layout/list1"/>
    <dgm:cxn modelId="{0973C291-E5E2-4A1A-98F1-6E7001874376}" type="presOf" srcId="{68EF9575-3BFF-4AC2-B077-46F0B11D39C3}" destId="{1D59F689-7DF0-4FF6-9719-82D2F832B83B}" srcOrd="0" destOrd="2" presId="urn:microsoft.com/office/officeart/2005/8/layout/list1"/>
    <dgm:cxn modelId="{CE2164A6-A76E-44A9-ABF1-1ADC1F1EB159}" srcId="{C79E44AB-82F0-4E02-B800-5736024C1D87}" destId="{D5A80AC4-7669-460E-BA43-262ADAC01D92}" srcOrd="0" destOrd="0" parTransId="{A5AAF2BE-B57F-40FF-B1B5-9C65C4A05C1A}" sibTransId="{D093735B-CE29-4F4D-986F-3AF282A97A90}"/>
    <dgm:cxn modelId="{3AFA9DC1-169B-4407-859A-94BAABF185EE}" srcId="{C79E44AB-82F0-4E02-B800-5736024C1D87}" destId="{68EF9575-3BFF-4AC2-B077-46F0B11D39C3}" srcOrd="2" destOrd="0" parTransId="{0A9710AB-8DF1-41F4-96CD-371F1ED72F2E}" sibTransId="{AD9B0E89-B9A8-4F37-97CD-040D7163A0BB}"/>
    <dgm:cxn modelId="{DE5F1FC4-54C4-4850-8F36-1FC8BC3A696E}" srcId="{C79E44AB-82F0-4E02-B800-5736024C1D87}" destId="{683CEF05-0219-45AC-8EB7-3872915CD599}" srcOrd="1" destOrd="0" parTransId="{D20C9A99-539A-4349-8E06-0311AFD610CE}" sibTransId="{CDB21E91-6F59-43D8-8FC0-125DB2532643}"/>
    <dgm:cxn modelId="{A711B3CC-AA44-44E4-9113-01C0B62B5C83}" type="presOf" srcId="{53EC40BA-AAF2-4212-82D6-8FC54BEF82B0}" destId="{336AC8EF-11AC-4B2F-A04B-5E0C39A2224C}" srcOrd="0" destOrd="0" presId="urn:microsoft.com/office/officeart/2005/8/layout/list1"/>
    <dgm:cxn modelId="{43ADBFE4-4E4D-4F0E-8F69-AB154EBE4565}" srcId="{ADEF450A-DF33-4D28-912F-A7C617CD9218}" destId="{53EC40BA-AAF2-4212-82D6-8FC54BEF82B0}" srcOrd="0" destOrd="0" parTransId="{418240FE-15B5-44E5-B0A3-8B0F4199C0EF}" sibTransId="{A195829A-AB17-425F-B990-725210A882BE}"/>
    <dgm:cxn modelId="{BD4DADE7-458B-41AE-817B-5F6711ABC40B}" type="presOf" srcId="{D5A80AC4-7669-460E-BA43-262ADAC01D92}" destId="{1D59F689-7DF0-4FF6-9719-82D2F832B83B}" srcOrd="0" destOrd="0" presId="urn:microsoft.com/office/officeart/2005/8/layout/list1"/>
    <dgm:cxn modelId="{04F569F6-8CE2-4A5E-B4C9-20EA25B955BA}" srcId="{ADEF450A-DF33-4D28-912F-A7C617CD9218}" destId="{C79E44AB-82F0-4E02-B800-5736024C1D87}" srcOrd="1" destOrd="0" parTransId="{A48856DA-17B6-4570-AB63-06FCB8DF1064}" sibTransId="{C973981C-877E-44D2-8AA0-EBD2F34BD142}"/>
    <dgm:cxn modelId="{B13158E4-E250-48F3-B7E0-3C70F0053062}" type="presParOf" srcId="{55B6A620-3486-439D-AA19-C1E077454D76}" destId="{064C4448-B056-4EDD-BDF0-F4A34E704962}" srcOrd="0" destOrd="0" presId="urn:microsoft.com/office/officeart/2005/8/layout/list1"/>
    <dgm:cxn modelId="{FBC64958-09BB-42CD-B58B-262E229CC4FA}" type="presParOf" srcId="{064C4448-B056-4EDD-BDF0-F4A34E704962}" destId="{336AC8EF-11AC-4B2F-A04B-5E0C39A2224C}" srcOrd="0" destOrd="0" presId="urn:microsoft.com/office/officeart/2005/8/layout/list1"/>
    <dgm:cxn modelId="{2146E533-EC4F-4A47-8940-E693C3AB292D}" type="presParOf" srcId="{064C4448-B056-4EDD-BDF0-F4A34E704962}" destId="{C849DE6B-362B-4FBD-BFCA-F2671EC9127F}" srcOrd="1" destOrd="0" presId="urn:microsoft.com/office/officeart/2005/8/layout/list1"/>
    <dgm:cxn modelId="{D6133FA4-F75B-4618-8BFD-4D9CEC964259}" type="presParOf" srcId="{55B6A620-3486-439D-AA19-C1E077454D76}" destId="{AEF4E21E-10CB-48A0-B8E4-E35DD3106679}" srcOrd="1" destOrd="0" presId="urn:microsoft.com/office/officeart/2005/8/layout/list1"/>
    <dgm:cxn modelId="{7FD166C3-6FA8-4BC3-8D88-BD375056357C}" type="presParOf" srcId="{55B6A620-3486-439D-AA19-C1E077454D76}" destId="{0D6F25B2-A7BA-4B14-9A34-79723A0E388A}" srcOrd="2" destOrd="0" presId="urn:microsoft.com/office/officeart/2005/8/layout/list1"/>
    <dgm:cxn modelId="{358C36BA-97B2-49C7-9BD2-614189D38F80}" type="presParOf" srcId="{55B6A620-3486-439D-AA19-C1E077454D76}" destId="{5D2BAD74-1E4C-4565-807F-DB33ACDF6889}" srcOrd="3" destOrd="0" presId="urn:microsoft.com/office/officeart/2005/8/layout/list1"/>
    <dgm:cxn modelId="{B66FE531-12FF-4C0B-BE93-56FB39437415}" type="presParOf" srcId="{55B6A620-3486-439D-AA19-C1E077454D76}" destId="{B77EC2D0-0DED-49ED-895B-A68EC376CE44}" srcOrd="4" destOrd="0" presId="urn:microsoft.com/office/officeart/2005/8/layout/list1"/>
    <dgm:cxn modelId="{6DEDCCE8-A815-4E61-B137-4A34176DAC7C}" type="presParOf" srcId="{B77EC2D0-0DED-49ED-895B-A68EC376CE44}" destId="{BD8CC67A-97DA-4243-932F-39485F371176}" srcOrd="0" destOrd="0" presId="urn:microsoft.com/office/officeart/2005/8/layout/list1"/>
    <dgm:cxn modelId="{5ABDB412-C1E3-4656-AD9C-B45C017E00BD}" type="presParOf" srcId="{B77EC2D0-0DED-49ED-895B-A68EC376CE44}" destId="{AA2D6327-37F1-4EB2-A7D7-549C987EFD63}" srcOrd="1" destOrd="0" presId="urn:microsoft.com/office/officeart/2005/8/layout/list1"/>
    <dgm:cxn modelId="{52C790DE-308F-4408-88F0-0B2C50308E73}" type="presParOf" srcId="{55B6A620-3486-439D-AA19-C1E077454D76}" destId="{AAF6B523-A046-4D3A-AD8D-49BAA3C5789D}" srcOrd="5" destOrd="0" presId="urn:microsoft.com/office/officeart/2005/8/layout/list1"/>
    <dgm:cxn modelId="{D1AB268A-114F-4217-BD0A-1BA3CA0D2DE3}" type="presParOf" srcId="{55B6A620-3486-439D-AA19-C1E077454D76}" destId="{1D59F689-7DF0-4FF6-9719-82D2F832B83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F67593-F2E8-496E-BF96-F85AFE0FB904}" type="doc">
      <dgm:prSet loTypeId="urn:microsoft.com/office/officeart/2008/layout/LinedList" loCatId="list" qsTypeId="urn:microsoft.com/office/officeart/2005/8/quickstyle/simple1" qsCatId="simple" csTypeId="urn:microsoft.com/office/officeart/2005/8/colors/accent6_3" csCatId="accent6" phldr="1"/>
      <dgm:spPr/>
      <dgm:t>
        <a:bodyPr/>
        <a:lstStyle/>
        <a:p>
          <a:endParaRPr lang="en-US"/>
        </a:p>
      </dgm:t>
    </dgm:pt>
    <dgm:pt modelId="{FA9AB404-0204-4F75-A596-189C4C382A32}">
      <dgm:prSet/>
      <dgm:spPr/>
      <dgm:t>
        <a:bodyPr/>
        <a:lstStyle/>
        <a:p>
          <a:r>
            <a:rPr lang="en-US"/>
            <a:t>1,000 exams				450 - 550 frames</a:t>
          </a:r>
        </a:p>
      </dgm:t>
    </dgm:pt>
    <dgm:pt modelId="{3EB47C54-AF16-4DB1-945F-159F6657C477}" type="parTrans" cxnId="{817698D7-0323-4497-81C1-69870D0EE5E1}">
      <dgm:prSet/>
      <dgm:spPr/>
      <dgm:t>
        <a:bodyPr/>
        <a:lstStyle/>
        <a:p>
          <a:endParaRPr lang="en-US"/>
        </a:p>
      </dgm:t>
    </dgm:pt>
    <dgm:pt modelId="{21DD1EB3-C8F8-48A2-BF63-9470DCC9FF94}" type="sibTrans" cxnId="{817698D7-0323-4497-81C1-69870D0EE5E1}">
      <dgm:prSet/>
      <dgm:spPr/>
      <dgm:t>
        <a:bodyPr/>
        <a:lstStyle/>
        <a:p>
          <a:endParaRPr lang="en-US"/>
        </a:p>
      </dgm:t>
    </dgm:pt>
    <dgm:pt modelId="{4FDC146F-06FD-4DFA-9E15-93A3954456B4}">
      <dgm:prSet/>
      <dgm:spPr/>
      <dgm:t>
        <a:bodyPr/>
        <a:lstStyle/>
        <a:p>
          <a:r>
            <a:rPr lang="en-US"/>
            <a:t>2,000 exams				600 - 700 frames</a:t>
          </a:r>
        </a:p>
      </dgm:t>
    </dgm:pt>
    <dgm:pt modelId="{00474E24-A0ED-4385-B748-90EF2487523A}" type="parTrans" cxnId="{66076C67-173B-4229-AAB6-BD431E6BC6ED}">
      <dgm:prSet/>
      <dgm:spPr/>
      <dgm:t>
        <a:bodyPr/>
        <a:lstStyle/>
        <a:p>
          <a:endParaRPr lang="en-US"/>
        </a:p>
      </dgm:t>
    </dgm:pt>
    <dgm:pt modelId="{CF902FA1-0CF1-4CC0-9C2F-BAAA863F8635}" type="sibTrans" cxnId="{66076C67-173B-4229-AAB6-BD431E6BC6ED}">
      <dgm:prSet/>
      <dgm:spPr/>
      <dgm:t>
        <a:bodyPr/>
        <a:lstStyle/>
        <a:p>
          <a:endParaRPr lang="en-US"/>
        </a:p>
      </dgm:t>
    </dgm:pt>
    <dgm:pt modelId="{A5BDDFC6-1B86-4B9B-99F4-23956F5F4169}">
      <dgm:prSet/>
      <dgm:spPr/>
      <dgm:t>
        <a:bodyPr/>
        <a:lstStyle/>
        <a:p>
          <a:r>
            <a:rPr lang="en-US"/>
            <a:t>3,000 exams				700 - 900 frames</a:t>
          </a:r>
        </a:p>
      </dgm:t>
    </dgm:pt>
    <dgm:pt modelId="{411617EB-7D34-4515-840E-0FEB07BD4D97}" type="parTrans" cxnId="{F5F2B578-9147-49DF-9693-1FC794FF2B07}">
      <dgm:prSet/>
      <dgm:spPr/>
      <dgm:t>
        <a:bodyPr/>
        <a:lstStyle/>
        <a:p>
          <a:endParaRPr lang="en-US"/>
        </a:p>
      </dgm:t>
    </dgm:pt>
    <dgm:pt modelId="{28A877AD-C651-4873-987C-8F13183043B7}" type="sibTrans" cxnId="{F5F2B578-9147-49DF-9693-1FC794FF2B07}">
      <dgm:prSet/>
      <dgm:spPr/>
      <dgm:t>
        <a:bodyPr/>
        <a:lstStyle/>
        <a:p>
          <a:endParaRPr lang="en-US"/>
        </a:p>
      </dgm:t>
    </dgm:pt>
    <dgm:pt modelId="{D4476A62-9FDE-4235-BB5C-54CC9AF4CEBA}">
      <dgm:prSet/>
      <dgm:spPr/>
      <dgm:t>
        <a:bodyPr/>
        <a:lstStyle/>
        <a:p>
          <a:r>
            <a:rPr lang="en-US"/>
            <a:t>4,000 exams				900 - 1,200 frames</a:t>
          </a:r>
        </a:p>
      </dgm:t>
    </dgm:pt>
    <dgm:pt modelId="{81F28498-CE4B-4BE8-A9B9-27B9E099BE9F}" type="parTrans" cxnId="{EA07E742-D779-43BC-88AE-28AAC6F8FDEA}">
      <dgm:prSet/>
      <dgm:spPr/>
      <dgm:t>
        <a:bodyPr/>
        <a:lstStyle/>
        <a:p>
          <a:endParaRPr lang="en-US"/>
        </a:p>
      </dgm:t>
    </dgm:pt>
    <dgm:pt modelId="{D863E610-49AA-4CC9-8298-20FF8E06F7CA}" type="sibTrans" cxnId="{EA07E742-D779-43BC-88AE-28AAC6F8FDEA}">
      <dgm:prSet/>
      <dgm:spPr/>
      <dgm:t>
        <a:bodyPr/>
        <a:lstStyle/>
        <a:p>
          <a:endParaRPr lang="en-US"/>
        </a:p>
      </dgm:t>
    </dgm:pt>
    <dgm:pt modelId="{DD8E5A42-96A4-4CA0-B4D2-ECBAA7DE0E6F}">
      <dgm:prSet/>
      <dgm:spPr/>
      <dgm:t>
        <a:bodyPr/>
        <a:lstStyle/>
        <a:p>
          <a:endParaRPr lang="en-US" dirty="0"/>
        </a:p>
      </dgm:t>
    </dgm:pt>
    <dgm:pt modelId="{9DF78404-4918-496D-8BD1-FEA181E4E285}" type="sibTrans" cxnId="{2EFD9361-FAB6-4C7A-8BF2-F7450787C10D}">
      <dgm:prSet/>
      <dgm:spPr/>
      <dgm:t>
        <a:bodyPr/>
        <a:lstStyle/>
        <a:p>
          <a:endParaRPr lang="en-US"/>
        </a:p>
      </dgm:t>
    </dgm:pt>
    <dgm:pt modelId="{6E2F9024-5CE1-41DD-B4DD-D067FEECB190}" type="parTrans" cxnId="{2EFD9361-FAB6-4C7A-8BF2-F7450787C10D}">
      <dgm:prSet/>
      <dgm:spPr/>
      <dgm:t>
        <a:bodyPr/>
        <a:lstStyle/>
        <a:p>
          <a:endParaRPr lang="en-US"/>
        </a:p>
      </dgm:t>
    </dgm:pt>
    <dgm:pt modelId="{A11518AB-BD82-4BF6-A5E1-74718E9872C8}" type="pres">
      <dgm:prSet presAssocID="{DCF67593-F2E8-496E-BF96-F85AFE0FB904}" presName="vert0" presStyleCnt="0">
        <dgm:presLayoutVars>
          <dgm:dir/>
          <dgm:animOne val="branch"/>
          <dgm:animLvl val="lvl"/>
        </dgm:presLayoutVars>
      </dgm:prSet>
      <dgm:spPr/>
    </dgm:pt>
    <dgm:pt modelId="{B7ECBD2A-3F4D-4ED2-9E5D-1AA55A458CFD}" type="pres">
      <dgm:prSet presAssocID="{FA9AB404-0204-4F75-A596-189C4C382A32}" presName="thickLine" presStyleLbl="alignNode1" presStyleIdx="0" presStyleCnt="5"/>
      <dgm:spPr/>
    </dgm:pt>
    <dgm:pt modelId="{DB7D5978-91DA-4B84-967A-925A390A7407}" type="pres">
      <dgm:prSet presAssocID="{FA9AB404-0204-4F75-A596-189C4C382A32}" presName="horz1" presStyleCnt="0"/>
      <dgm:spPr/>
    </dgm:pt>
    <dgm:pt modelId="{475C1A3C-C2A7-44A5-A517-27C3CB2E2EDD}" type="pres">
      <dgm:prSet presAssocID="{FA9AB404-0204-4F75-A596-189C4C382A32}" presName="tx1" presStyleLbl="revTx" presStyleIdx="0" presStyleCnt="5"/>
      <dgm:spPr/>
    </dgm:pt>
    <dgm:pt modelId="{79672B1E-AEB7-4A7A-BC0B-F4F370FC16E4}" type="pres">
      <dgm:prSet presAssocID="{FA9AB404-0204-4F75-A596-189C4C382A32}" presName="vert1" presStyleCnt="0"/>
      <dgm:spPr/>
    </dgm:pt>
    <dgm:pt modelId="{D2F3E1CD-AA9D-4021-9736-3BE864CC950E}" type="pres">
      <dgm:prSet presAssocID="{4FDC146F-06FD-4DFA-9E15-93A3954456B4}" presName="thickLine" presStyleLbl="alignNode1" presStyleIdx="1" presStyleCnt="5"/>
      <dgm:spPr/>
    </dgm:pt>
    <dgm:pt modelId="{D5781AEF-2692-4496-8588-7E2F3126876B}" type="pres">
      <dgm:prSet presAssocID="{4FDC146F-06FD-4DFA-9E15-93A3954456B4}" presName="horz1" presStyleCnt="0"/>
      <dgm:spPr/>
    </dgm:pt>
    <dgm:pt modelId="{801B8546-C956-44EC-B780-1B035CF5E446}" type="pres">
      <dgm:prSet presAssocID="{4FDC146F-06FD-4DFA-9E15-93A3954456B4}" presName="tx1" presStyleLbl="revTx" presStyleIdx="1" presStyleCnt="5"/>
      <dgm:spPr/>
    </dgm:pt>
    <dgm:pt modelId="{C367E297-E360-480A-B1FE-949CF3F58ED5}" type="pres">
      <dgm:prSet presAssocID="{4FDC146F-06FD-4DFA-9E15-93A3954456B4}" presName="vert1" presStyleCnt="0"/>
      <dgm:spPr/>
    </dgm:pt>
    <dgm:pt modelId="{C0F17363-7576-42DE-AE39-ED3585004F85}" type="pres">
      <dgm:prSet presAssocID="{A5BDDFC6-1B86-4B9B-99F4-23956F5F4169}" presName="thickLine" presStyleLbl="alignNode1" presStyleIdx="2" presStyleCnt="5"/>
      <dgm:spPr/>
    </dgm:pt>
    <dgm:pt modelId="{DD618247-9B58-4D05-BBDF-6FC6281EFDA4}" type="pres">
      <dgm:prSet presAssocID="{A5BDDFC6-1B86-4B9B-99F4-23956F5F4169}" presName="horz1" presStyleCnt="0"/>
      <dgm:spPr/>
    </dgm:pt>
    <dgm:pt modelId="{EC423858-355E-4796-A928-229D7549123A}" type="pres">
      <dgm:prSet presAssocID="{A5BDDFC6-1B86-4B9B-99F4-23956F5F4169}" presName="tx1" presStyleLbl="revTx" presStyleIdx="2" presStyleCnt="5"/>
      <dgm:spPr/>
    </dgm:pt>
    <dgm:pt modelId="{8B320D6C-6013-4B99-A2A4-5C7844B07140}" type="pres">
      <dgm:prSet presAssocID="{A5BDDFC6-1B86-4B9B-99F4-23956F5F4169}" presName="vert1" presStyleCnt="0"/>
      <dgm:spPr/>
    </dgm:pt>
    <dgm:pt modelId="{04CE447D-F41F-4E95-AA2B-E3D70998B092}" type="pres">
      <dgm:prSet presAssocID="{D4476A62-9FDE-4235-BB5C-54CC9AF4CEBA}" presName="thickLine" presStyleLbl="alignNode1" presStyleIdx="3" presStyleCnt="5"/>
      <dgm:spPr/>
    </dgm:pt>
    <dgm:pt modelId="{2046AC0C-9E57-455F-9300-A0A58F8953A6}" type="pres">
      <dgm:prSet presAssocID="{D4476A62-9FDE-4235-BB5C-54CC9AF4CEBA}" presName="horz1" presStyleCnt="0"/>
      <dgm:spPr/>
    </dgm:pt>
    <dgm:pt modelId="{18C015B7-2D51-45CE-B0E2-8A2B264C5B47}" type="pres">
      <dgm:prSet presAssocID="{D4476A62-9FDE-4235-BB5C-54CC9AF4CEBA}" presName="tx1" presStyleLbl="revTx" presStyleIdx="3" presStyleCnt="5"/>
      <dgm:spPr/>
    </dgm:pt>
    <dgm:pt modelId="{BE857F04-4239-4C23-B314-0F1AB4212826}" type="pres">
      <dgm:prSet presAssocID="{D4476A62-9FDE-4235-BB5C-54CC9AF4CEBA}" presName="vert1" presStyleCnt="0"/>
      <dgm:spPr/>
    </dgm:pt>
    <dgm:pt modelId="{AF2E0574-E00D-44DC-AB0D-6CB8293EAF0B}" type="pres">
      <dgm:prSet presAssocID="{DD8E5A42-96A4-4CA0-B4D2-ECBAA7DE0E6F}" presName="thickLine" presStyleLbl="alignNode1" presStyleIdx="4" presStyleCnt="5"/>
      <dgm:spPr/>
    </dgm:pt>
    <dgm:pt modelId="{5F8AE35B-1A06-45AD-9522-A56C20E0E3B1}" type="pres">
      <dgm:prSet presAssocID="{DD8E5A42-96A4-4CA0-B4D2-ECBAA7DE0E6F}" presName="horz1" presStyleCnt="0"/>
      <dgm:spPr/>
    </dgm:pt>
    <dgm:pt modelId="{D37B4CA7-BD64-402F-9E32-6331A415BC17}" type="pres">
      <dgm:prSet presAssocID="{DD8E5A42-96A4-4CA0-B4D2-ECBAA7DE0E6F}" presName="tx1" presStyleLbl="revTx" presStyleIdx="4" presStyleCnt="5"/>
      <dgm:spPr/>
    </dgm:pt>
    <dgm:pt modelId="{98F21901-A037-4CD3-A14A-82868B979288}" type="pres">
      <dgm:prSet presAssocID="{DD8E5A42-96A4-4CA0-B4D2-ECBAA7DE0E6F}" presName="vert1" presStyleCnt="0"/>
      <dgm:spPr/>
    </dgm:pt>
  </dgm:ptLst>
  <dgm:cxnLst>
    <dgm:cxn modelId="{E37C8F15-CCDF-462F-9004-8E322BDE28A8}" type="presOf" srcId="{DD8E5A42-96A4-4CA0-B4D2-ECBAA7DE0E6F}" destId="{D37B4CA7-BD64-402F-9E32-6331A415BC17}" srcOrd="0" destOrd="0" presId="urn:microsoft.com/office/officeart/2008/layout/LinedList"/>
    <dgm:cxn modelId="{04B5F72B-1071-43B8-9B6C-6BD38F70D846}" type="presOf" srcId="{DCF67593-F2E8-496E-BF96-F85AFE0FB904}" destId="{A11518AB-BD82-4BF6-A5E1-74718E9872C8}" srcOrd="0" destOrd="0" presId="urn:microsoft.com/office/officeart/2008/layout/LinedList"/>
    <dgm:cxn modelId="{97D15732-A441-4048-B710-0098CB1AD167}" type="presOf" srcId="{A5BDDFC6-1B86-4B9B-99F4-23956F5F4169}" destId="{EC423858-355E-4796-A928-229D7549123A}" srcOrd="0" destOrd="0" presId="urn:microsoft.com/office/officeart/2008/layout/LinedList"/>
    <dgm:cxn modelId="{2EFD9361-FAB6-4C7A-8BF2-F7450787C10D}" srcId="{DCF67593-F2E8-496E-BF96-F85AFE0FB904}" destId="{DD8E5A42-96A4-4CA0-B4D2-ECBAA7DE0E6F}" srcOrd="4" destOrd="0" parTransId="{6E2F9024-5CE1-41DD-B4DD-D067FEECB190}" sibTransId="{9DF78404-4918-496D-8BD1-FEA181E4E285}"/>
    <dgm:cxn modelId="{EA07E742-D779-43BC-88AE-28AAC6F8FDEA}" srcId="{DCF67593-F2E8-496E-BF96-F85AFE0FB904}" destId="{D4476A62-9FDE-4235-BB5C-54CC9AF4CEBA}" srcOrd="3" destOrd="0" parTransId="{81F28498-CE4B-4BE8-A9B9-27B9E099BE9F}" sibTransId="{D863E610-49AA-4CC9-8298-20FF8E06F7CA}"/>
    <dgm:cxn modelId="{EC56D763-41F9-4236-B002-04AFAC04EFD8}" type="presOf" srcId="{FA9AB404-0204-4F75-A596-189C4C382A32}" destId="{475C1A3C-C2A7-44A5-A517-27C3CB2E2EDD}" srcOrd="0" destOrd="0" presId="urn:microsoft.com/office/officeart/2008/layout/LinedList"/>
    <dgm:cxn modelId="{66076C67-173B-4229-AAB6-BD431E6BC6ED}" srcId="{DCF67593-F2E8-496E-BF96-F85AFE0FB904}" destId="{4FDC146F-06FD-4DFA-9E15-93A3954456B4}" srcOrd="1" destOrd="0" parTransId="{00474E24-A0ED-4385-B748-90EF2487523A}" sibTransId="{CF902FA1-0CF1-4CC0-9C2F-BAAA863F8635}"/>
    <dgm:cxn modelId="{F5F2B578-9147-49DF-9693-1FC794FF2B07}" srcId="{DCF67593-F2E8-496E-BF96-F85AFE0FB904}" destId="{A5BDDFC6-1B86-4B9B-99F4-23956F5F4169}" srcOrd="2" destOrd="0" parTransId="{411617EB-7D34-4515-840E-0FEB07BD4D97}" sibTransId="{28A877AD-C651-4873-987C-8F13183043B7}"/>
    <dgm:cxn modelId="{1B986CB3-9510-4983-9FEB-0B29A2C9E571}" type="presOf" srcId="{D4476A62-9FDE-4235-BB5C-54CC9AF4CEBA}" destId="{18C015B7-2D51-45CE-B0E2-8A2B264C5B47}" srcOrd="0" destOrd="0" presId="urn:microsoft.com/office/officeart/2008/layout/LinedList"/>
    <dgm:cxn modelId="{817698D7-0323-4497-81C1-69870D0EE5E1}" srcId="{DCF67593-F2E8-496E-BF96-F85AFE0FB904}" destId="{FA9AB404-0204-4F75-A596-189C4C382A32}" srcOrd="0" destOrd="0" parTransId="{3EB47C54-AF16-4DB1-945F-159F6657C477}" sibTransId="{21DD1EB3-C8F8-48A2-BF63-9470DCC9FF94}"/>
    <dgm:cxn modelId="{954C20DD-7D75-44B6-AB36-BBF569E3FA4E}" type="presOf" srcId="{4FDC146F-06FD-4DFA-9E15-93A3954456B4}" destId="{801B8546-C956-44EC-B780-1B035CF5E446}" srcOrd="0" destOrd="0" presId="urn:microsoft.com/office/officeart/2008/layout/LinedList"/>
    <dgm:cxn modelId="{372983CB-73C8-4C5C-877E-7863AE2DFA94}" type="presParOf" srcId="{A11518AB-BD82-4BF6-A5E1-74718E9872C8}" destId="{B7ECBD2A-3F4D-4ED2-9E5D-1AA55A458CFD}" srcOrd="0" destOrd="0" presId="urn:microsoft.com/office/officeart/2008/layout/LinedList"/>
    <dgm:cxn modelId="{4F438EEA-AD56-4C6C-A60B-361A433AAA1B}" type="presParOf" srcId="{A11518AB-BD82-4BF6-A5E1-74718E9872C8}" destId="{DB7D5978-91DA-4B84-967A-925A390A7407}" srcOrd="1" destOrd="0" presId="urn:microsoft.com/office/officeart/2008/layout/LinedList"/>
    <dgm:cxn modelId="{EBAC8916-9627-4DB8-A720-2FE1A6FC47A2}" type="presParOf" srcId="{DB7D5978-91DA-4B84-967A-925A390A7407}" destId="{475C1A3C-C2A7-44A5-A517-27C3CB2E2EDD}" srcOrd="0" destOrd="0" presId="urn:microsoft.com/office/officeart/2008/layout/LinedList"/>
    <dgm:cxn modelId="{EE5C0AD2-EB46-49DF-B8A2-2EFD5B107CD8}" type="presParOf" srcId="{DB7D5978-91DA-4B84-967A-925A390A7407}" destId="{79672B1E-AEB7-4A7A-BC0B-F4F370FC16E4}" srcOrd="1" destOrd="0" presId="urn:microsoft.com/office/officeart/2008/layout/LinedList"/>
    <dgm:cxn modelId="{EFAB7C07-6D82-407B-8108-98C6B31AE519}" type="presParOf" srcId="{A11518AB-BD82-4BF6-A5E1-74718E9872C8}" destId="{D2F3E1CD-AA9D-4021-9736-3BE864CC950E}" srcOrd="2" destOrd="0" presId="urn:microsoft.com/office/officeart/2008/layout/LinedList"/>
    <dgm:cxn modelId="{1FC29052-329E-4099-A46F-9BC1D443C05F}" type="presParOf" srcId="{A11518AB-BD82-4BF6-A5E1-74718E9872C8}" destId="{D5781AEF-2692-4496-8588-7E2F3126876B}" srcOrd="3" destOrd="0" presId="urn:microsoft.com/office/officeart/2008/layout/LinedList"/>
    <dgm:cxn modelId="{BDC1E6D6-A995-4A51-9A47-FD04AA6F7514}" type="presParOf" srcId="{D5781AEF-2692-4496-8588-7E2F3126876B}" destId="{801B8546-C956-44EC-B780-1B035CF5E446}" srcOrd="0" destOrd="0" presId="urn:microsoft.com/office/officeart/2008/layout/LinedList"/>
    <dgm:cxn modelId="{C8929509-C14F-48FF-AB84-1C5F4B9FF950}" type="presParOf" srcId="{D5781AEF-2692-4496-8588-7E2F3126876B}" destId="{C367E297-E360-480A-B1FE-949CF3F58ED5}" srcOrd="1" destOrd="0" presId="urn:microsoft.com/office/officeart/2008/layout/LinedList"/>
    <dgm:cxn modelId="{98C07948-1213-494B-ABF2-F7C7898DFAEB}" type="presParOf" srcId="{A11518AB-BD82-4BF6-A5E1-74718E9872C8}" destId="{C0F17363-7576-42DE-AE39-ED3585004F85}" srcOrd="4" destOrd="0" presId="urn:microsoft.com/office/officeart/2008/layout/LinedList"/>
    <dgm:cxn modelId="{B5EC8249-F36E-4093-918D-8369AF0F5E91}" type="presParOf" srcId="{A11518AB-BD82-4BF6-A5E1-74718E9872C8}" destId="{DD618247-9B58-4D05-BBDF-6FC6281EFDA4}" srcOrd="5" destOrd="0" presId="urn:microsoft.com/office/officeart/2008/layout/LinedList"/>
    <dgm:cxn modelId="{6F53CF95-AFCC-4912-8F2B-43867780BA86}" type="presParOf" srcId="{DD618247-9B58-4D05-BBDF-6FC6281EFDA4}" destId="{EC423858-355E-4796-A928-229D7549123A}" srcOrd="0" destOrd="0" presId="urn:microsoft.com/office/officeart/2008/layout/LinedList"/>
    <dgm:cxn modelId="{38BEC8C6-A642-4739-B47D-0F79FA81FEC1}" type="presParOf" srcId="{DD618247-9B58-4D05-BBDF-6FC6281EFDA4}" destId="{8B320D6C-6013-4B99-A2A4-5C7844B07140}" srcOrd="1" destOrd="0" presId="urn:microsoft.com/office/officeart/2008/layout/LinedList"/>
    <dgm:cxn modelId="{2EA61333-154C-45F1-B1BA-467F18B05DA7}" type="presParOf" srcId="{A11518AB-BD82-4BF6-A5E1-74718E9872C8}" destId="{04CE447D-F41F-4E95-AA2B-E3D70998B092}" srcOrd="6" destOrd="0" presId="urn:microsoft.com/office/officeart/2008/layout/LinedList"/>
    <dgm:cxn modelId="{6CC4C9DE-433B-45DE-84D9-4E3B3D54A117}" type="presParOf" srcId="{A11518AB-BD82-4BF6-A5E1-74718E9872C8}" destId="{2046AC0C-9E57-455F-9300-A0A58F8953A6}" srcOrd="7" destOrd="0" presId="urn:microsoft.com/office/officeart/2008/layout/LinedList"/>
    <dgm:cxn modelId="{BD374C83-66A6-49FF-AD15-4ACB87F0D964}" type="presParOf" srcId="{2046AC0C-9E57-455F-9300-A0A58F8953A6}" destId="{18C015B7-2D51-45CE-B0E2-8A2B264C5B47}" srcOrd="0" destOrd="0" presId="urn:microsoft.com/office/officeart/2008/layout/LinedList"/>
    <dgm:cxn modelId="{03E68DDC-EA54-4BF8-A5D8-3E86E56BDC8C}" type="presParOf" srcId="{2046AC0C-9E57-455F-9300-A0A58F8953A6}" destId="{BE857F04-4239-4C23-B314-0F1AB4212826}" srcOrd="1" destOrd="0" presId="urn:microsoft.com/office/officeart/2008/layout/LinedList"/>
    <dgm:cxn modelId="{1F941793-6CE1-4891-91F2-F3B4E4970701}" type="presParOf" srcId="{A11518AB-BD82-4BF6-A5E1-74718E9872C8}" destId="{AF2E0574-E00D-44DC-AB0D-6CB8293EAF0B}" srcOrd="8" destOrd="0" presId="urn:microsoft.com/office/officeart/2008/layout/LinedList"/>
    <dgm:cxn modelId="{2B6C5F6A-E259-4FCB-975C-C5A6B99BC62C}" type="presParOf" srcId="{A11518AB-BD82-4BF6-A5E1-74718E9872C8}" destId="{5F8AE35B-1A06-45AD-9522-A56C20E0E3B1}" srcOrd="9" destOrd="0" presId="urn:microsoft.com/office/officeart/2008/layout/LinedList"/>
    <dgm:cxn modelId="{4A262D94-93C4-4CDE-810E-AD7683801E66}" type="presParOf" srcId="{5F8AE35B-1A06-45AD-9522-A56C20E0E3B1}" destId="{D37B4CA7-BD64-402F-9E32-6331A415BC17}" srcOrd="0" destOrd="0" presId="urn:microsoft.com/office/officeart/2008/layout/LinedList"/>
    <dgm:cxn modelId="{2D484AC5-3549-426B-AC2E-E952F7B76926}" type="presParOf" srcId="{5F8AE35B-1A06-45AD-9522-A56C20E0E3B1}" destId="{98F21901-A037-4CD3-A14A-82868B9792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9EABCF-A3D9-41A3-913C-2856A0B47C17}" type="doc">
      <dgm:prSet loTypeId="urn:microsoft.com/office/officeart/2005/8/layout/vList2" loCatId="list" qsTypeId="urn:microsoft.com/office/officeart/2005/8/quickstyle/simple4" qsCatId="simple" csTypeId="urn:microsoft.com/office/officeart/2005/8/colors/accent6_1" csCatId="accent6" phldr="1"/>
      <dgm:spPr/>
      <dgm:t>
        <a:bodyPr/>
        <a:lstStyle/>
        <a:p>
          <a:endParaRPr lang="en-US"/>
        </a:p>
      </dgm:t>
    </dgm:pt>
    <dgm:pt modelId="{5F881AB0-7B92-4C4F-86B0-8AFC2111C266}">
      <dgm:prSet/>
      <dgm:spPr/>
      <dgm:t>
        <a:bodyPr/>
        <a:lstStyle/>
        <a:p>
          <a:r>
            <a:rPr lang="en-US"/>
            <a:t>CL patients are more profitable over 10 years</a:t>
          </a:r>
        </a:p>
      </dgm:t>
    </dgm:pt>
    <dgm:pt modelId="{9279345B-76EA-4F68-95AC-404ECE67FE7F}" type="parTrans" cxnId="{10C516DF-9286-4641-8E82-D208D8E36DDF}">
      <dgm:prSet/>
      <dgm:spPr/>
      <dgm:t>
        <a:bodyPr/>
        <a:lstStyle/>
        <a:p>
          <a:endParaRPr lang="en-US"/>
        </a:p>
      </dgm:t>
    </dgm:pt>
    <dgm:pt modelId="{27C48CB7-4793-46D2-819B-FDFBBB0064F4}" type="sibTrans" cxnId="{10C516DF-9286-4641-8E82-D208D8E36DDF}">
      <dgm:prSet/>
      <dgm:spPr/>
      <dgm:t>
        <a:bodyPr/>
        <a:lstStyle/>
        <a:p>
          <a:endParaRPr lang="en-US"/>
        </a:p>
      </dgm:t>
    </dgm:pt>
    <dgm:pt modelId="{A78DEC90-94CC-459A-81A4-FF5F9DF1CE8B}">
      <dgm:prSet/>
      <dgm:spPr/>
      <dgm:t>
        <a:bodyPr/>
        <a:lstStyle/>
        <a:p>
          <a:r>
            <a:rPr lang="en-US"/>
            <a:t>CL patients need sunglasses</a:t>
          </a:r>
        </a:p>
      </dgm:t>
    </dgm:pt>
    <dgm:pt modelId="{D47C83E2-C15E-460E-B6E5-2F4A15DEDF48}" type="parTrans" cxnId="{D107F34B-63FA-4A07-B219-0EBFB80C9CA8}">
      <dgm:prSet/>
      <dgm:spPr/>
      <dgm:t>
        <a:bodyPr/>
        <a:lstStyle/>
        <a:p>
          <a:endParaRPr lang="en-US"/>
        </a:p>
      </dgm:t>
    </dgm:pt>
    <dgm:pt modelId="{A5D3F66B-7614-4671-84B8-093849A57846}" type="sibTrans" cxnId="{D107F34B-63FA-4A07-B219-0EBFB80C9CA8}">
      <dgm:prSet/>
      <dgm:spPr/>
      <dgm:t>
        <a:bodyPr/>
        <a:lstStyle/>
        <a:p>
          <a:endParaRPr lang="en-US"/>
        </a:p>
      </dgm:t>
    </dgm:pt>
    <dgm:pt modelId="{E1BB91F7-A5F1-4697-906A-CB20077728CB}">
      <dgm:prSet/>
      <dgm:spPr/>
      <dgm:t>
        <a:bodyPr/>
        <a:lstStyle/>
        <a:p>
          <a:r>
            <a:rPr lang="en-US"/>
            <a:t>CL patients need back-up eyewear</a:t>
          </a:r>
        </a:p>
      </dgm:t>
    </dgm:pt>
    <dgm:pt modelId="{59FF179D-5B75-4D9D-9198-FA78F2A7D46D}" type="parTrans" cxnId="{BDF1DC55-F108-482C-9C5D-3C8B507609C0}">
      <dgm:prSet/>
      <dgm:spPr/>
      <dgm:t>
        <a:bodyPr/>
        <a:lstStyle/>
        <a:p>
          <a:endParaRPr lang="en-US"/>
        </a:p>
      </dgm:t>
    </dgm:pt>
    <dgm:pt modelId="{EA59E565-983B-4F62-9822-6942E30A6915}" type="sibTrans" cxnId="{BDF1DC55-F108-482C-9C5D-3C8B507609C0}">
      <dgm:prSet/>
      <dgm:spPr/>
      <dgm:t>
        <a:bodyPr/>
        <a:lstStyle/>
        <a:p>
          <a:endParaRPr lang="en-US"/>
        </a:p>
      </dgm:t>
    </dgm:pt>
    <dgm:pt modelId="{96785675-A1B2-4505-B00C-F8B53F568759}">
      <dgm:prSet/>
      <dgm:spPr/>
      <dgm:t>
        <a:bodyPr/>
        <a:lstStyle/>
        <a:p>
          <a:r>
            <a:rPr lang="en-US" dirty="0"/>
            <a:t>CL patients need ocular surface care</a:t>
          </a:r>
        </a:p>
      </dgm:t>
    </dgm:pt>
    <dgm:pt modelId="{EE9699CA-8DB7-408D-BE1B-7825BFE326EF}" type="parTrans" cxnId="{11545D14-BBA0-4406-9009-217443C00DBB}">
      <dgm:prSet/>
      <dgm:spPr/>
      <dgm:t>
        <a:bodyPr/>
        <a:lstStyle/>
        <a:p>
          <a:endParaRPr lang="en-US"/>
        </a:p>
      </dgm:t>
    </dgm:pt>
    <dgm:pt modelId="{6EC15CAE-1F2A-4615-843B-E6DA8977117B}" type="sibTrans" cxnId="{11545D14-BBA0-4406-9009-217443C00DBB}">
      <dgm:prSet/>
      <dgm:spPr/>
      <dgm:t>
        <a:bodyPr/>
        <a:lstStyle/>
        <a:p>
          <a:endParaRPr lang="en-US"/>
        </a:p>
      </dgm:t>
    </dgm:pt>
    <dgm:pt modelId="{7A761C20-EFA0-4DB9-86FF-A6FFFBEEF6DB}">
      <dgm:prSet custT="1"/>
      <dgm:spPr/>
      <dgm:t>
        <a:bodyPr/>
        <a:lstStyle/>
        <a:p>
          <a:r>
            <a:rPr lang="en-US" sz="2600" dirty="0"/>
            <a:t>EASE Study</a:t>
          </a:r>
        </a:p>
        <a:p>
          <a:r>
            <a:rPr lang="en-US" sz="1600" b="1" i="0" u="none" dirty="0"/>
            <a:t>E</a:t>
          </a:r>
          <a:r>
            <a:rPr lang="en-US" sz="1600" b="0" i="0" u="none" dirty="0"/>
            <a:t>nhancing the </a:t>
          </a:r>
          <a:r>
            <a:rPr lang="en-US" sz="1600" b="1" i="0" u="none" dirty="0"/>
            <a:t>A</a:t>
          </a:r>
          <a:r>
            <a:rPr lang="en-US" sz="1600" b="0" i="0" u="none" dirty="0"/>
            <a:t>pproach to </a:t>
          </a:r>
          <a:r>
            <a:rPr lang="en-US" sz="1600" b="1" i="0" u="none" dirty="0"/>
            <a:t>S</a:t>
          </a:r>
          <a:r>
            <a:rPr lang="en-US" sz="1600" b="0" i="0" u="none" dirty="0"/>
            <a:t>electing </a:t>
          </a:r>
          <a:r>
            <a:rPr lang="en-US" sz="1600" b="1" i="0" u="none" dirty="0"/>
            <a:t>E</a:t>
          </a:r>
          <a:r>
            <a:rPr lang="en-US" sz="1600" b="0" i="0" u="none" dirty="0"/>
            <a:t>yewear </a:t>
          </a:r>
          <a:endParaRPr lang="en-US" sz="1600" dirty="0"/>
        </a:p>
      </dgm:t>
    </dgm:pt>
    <dgm:pt modelId="{FA8EA168-4274-44F4-8120-C7772786FB60}" type="parTrans" cxnId="{40F0A9AB-A01F-475B-A8A6-88C84FF6D788}">
      <dgm:prSet/>
      <dgm:spPr/>
      <dgm:t>
        <a:bodyPr/>
        <a:lstStyle/>
        <a:p>
          <a:endParaRPr lang="en-US"/>
        </a:p>
      </dgm:t>
    </dgm:pt>
    <dgm:pt modelId="{8B472AA5-48BB-4351-A7FD-3DDF7B3D6594}" type="sibTrans" cxnId="{40F0A9AB-A01F-475B-A8A6-88C84FF6D788}">
      <dgm:prSet/>
      <dgm:spPr/>
      <dgm:t>
        <a:bodyPr/>
        <a:lstStyle/>
        <a:p>
          <a:endParaRPr lang="en-US"/>
        </a:p>
      </dgm:t>
    </dgm:pt>
    <dgm:pt modelId="{0246565C-3E5B-4471-9050-FFA2F0058D5D}" type="pres">
      <dgm:prSet presAssocID="{B39EABCF-A3D9-41A3-913C-2856A0B47C17}" presName="linear" presStyleCnt="0">
        <dgm:presLayoutVars>
          <dgm:animLvl val="lvl"/>
          <dgm:resizeHandles val="exact"/>
        </dgm:presLayoutVars>
      </dgm:prSet>
      <dgm:spPr/>
    </dgm:pt>
    <dgm:pt modelId="{59C39B44-B4AC-411E-8F4F-21A2B7061832}" type="pres">
      <dgm:prSet presAssocID="{5F881AB0-7B92-4C4F-86B0-8AFC2111C266}" presName="parentText" presStyleLbl="node1" presStyleIdx="0" presStyleCnt="5">
        <dgm:presLayoutVars>
          <dgm:chMax val="0"/>
          <dgm:bulletEnabled val="1"/>
        </dgm:presLayoutVars>
      </dgm:prSet>
      <dgm:spPr/>
    </dgm:pt>
    <dgm:pt modelId="{6434B024-CD12-4914-B5EC-0DC6C120C171}" type="pres">
      <dgm:prSet presAssocID="{27C48CB7-4793-46D2-819B-FDFBBB0064F4}" presName="spacer" presStyleCnt="0"/>
      <dgm:spPr/>
    </dgm:pt>
    <dgm:pt modelId="{C39BC897-7049-441C-A216-17D58D485494}" type="pres">
      <dgm:prSet presAssocID="{A78DEC90-94CC-459A-81A4-FF5F9DF1CE8B}" presName="parentText" presStyleLbl="node1" presStyleIdx="1" presStyleCnt="5">
        <dgm:presLayoutVars>
          <dgm:chMax val="0"/>
          <dgm:bulletEnabled val="1"/>
        </dgm:presLayoutVars>
      </dgm:prSet>
      <dgm:spPr/>
    </dgm:pt>
    <dgm:pt modelId="{C40A6FE6-4EA3-49A7-87A6-6CB45E6ED9D5}" type="pres">
      <dgm:prSet presAssocID="{A5D3F66B-7614-4671-84B8-093849A57846}" presName="spacer" presStyleCnt="0"/>
      <dgm:spPr/>
    </dgm:pt>
    <dgm:pt modelId="{E499DE3D-D091-4EE3-B5E0-E95E65B0D7BA}" type="pres">
      <dgm:prSet presAssocID="{E1BB91F7-A5F1-4697-906A-CB20077728CB}" presName="parentText" presStyleLbl="node1" presStyleIdx="2" presStyleCnt="5">
        <dgm:presLayoutVars>
          <dgm:chMax val="0"/>
          <dgm:bulletEnabled val="1"/>
        </dgm:presLayoutVars>
      </dgm:prSet>
      <dgm:spPr/>
    </dgm:pt>
    <dgm:pt modelId="{3BD04D21-7987-499B-AB62-99C1AA2ADCB6}" type="pres">
      <dgm:prSet presAssocID="{EA59E565-983B-4F62-9822-6942E30A6915}" presName="spacer" presStyleCnt="0"/>
      <dgm:spPr/>
    </dgm:pt>
    <dgm:pt modelId="{A25491A7-CE88-4771-9BA9-19F0C00633AB}" type="pres">
      <dgm:prSet presAssocID="{96785675-A1B2-4505-B00C-F8B53F568759}" presName="parentText" presStyleLbl="node1" presStyleIdx="3" presStyleCnt="5">
        <dgm:presLayoutVars>
          <dgm:chMax val="0"/>
          <dgm:bulletEnabled val="1"/>
        </dgm:presLayoutVars>
      </dgm:prSet>
      <dgm:spPr/>
    </dgm:pt>
    <dgm:pt modelId="{1E59FA18-8887-40D9-9EF3-7BC06EB4A2FD}" type="pres">
      <dgm:prSet presAssocID="{6EC15CAE-1F2A-4615-843B-E6DA8977117B}" presName="spacer" presStyleCnt="0"/>
      <dgm:spPr/>
    </dgm:pt>
    <dgm:pt modelId="{DD81A8A8-7D02-418F-99BB-67B431028E7B}" type="pres">
      <dgm:prSet presAssocID="{7A761C20-EFA0-4DB9-86FF-A6FFFBEEF6DB}" presName="parentText" presStyleLbl="node1" presStyleIdx="4" presStyleCnt="5">
        <dgm:presLayoutVars>
          <dgm:chMax val="0"/>
          <dgm:bulletEnabled val="1"/>
        </dgm:presLayoutVars>
      </dgm:prSet>
      <dgm:spPr/>
    </dgm:pt>
  </dgm:ptLst>
  <dgm:cxnLst>
    <dgm:cxn modelId="{20920B09-D268-4FE9-B041-ED92048CB126}" type="presOf" srcId="{E1BB91F7-A5F1-4697-906A-CB20077728CB}" destId="{E499DE3D-D091-4EE3-B5E0-E95E65B0D7BA}" srcOrd="0" destOrd="0" presId="urn:microsoft.com/office/officeart/2005/8/layout/vList2"/>
    <dgm:cxn modelId="{B5DFC00B-5BE3-4FEE-BC3B-339303233CA2}" type="presOf" srcId="{7A761C20-EFA0-4DB9-86FF-A6FFFBEEF6DB}" destId="{DD81A8A8-7D02-418F-99BB-67B431028E7B}" srcOrd="0" destOrd="0" presId="urn:microsoft.com/office/officeart/2005/8/layout/vList2"/>
    <dgm:cxn modelId="{11545D14-BBA0-4406-9009-217443C00DBB}" srcId="{B39EABCF-A3D9-41A3-913C-2856A0B47C17}" destId="{96785675-A1B2-4505-B00C-F8B53F568759}" srcOrd="3" destOrd="0" parTransId="{EE9699CA-8DB7-408D-BE1B-7825BFE326EF}" sibTransId="{6EC15CAE-1F2A-4615-843B-E6DA8977117B}"/>
    <dgm:cxn modelId="{7B32BE1C-7D07-436B-BE79-621AEFEE8910}" type="presOf" srcId="{5F881AB0-7B92-4C4F-86B0-8AFC2111C266}" destId="{59C39B44-B4AC-411E-8F4F-21A2B7061832}" srcOrd="0" destOrd="0" presId="urn:microsoft.com/office/officeart/2005/8/layout/vList2"/>
    <dgm:cxn modelId="{F89CE144-3C7C-4344-B3F5-C7D1E5921F7B}" type="presOf" srcId="{B39EABCF-A3D9-41A3-913C-2856A0B47C17}" destId="{0246565C-3E5B-4471-9050-FFA2F0058D5D}" srcOrd="0" destOrd="0" presId="urn:microsoft.com/office/officeart/2005/8/layout/vList2"/>
    <dgm:cxn modelId="{CC9DF468-FB3B-4441-8008-62AEBE2369B8}" type="presOf" srcId="{A78DEC90-94CC-459A-81A4-FF5F9DF1CE8B}" destId="{C39BC897-7049-441C-A216-17D58D485494}" srcOrd="0" destOrd="0" presId="urn:microsoft.com/office/officeart/2005/8/layout/vList2"/>
    <dgm:cxn modelId="{D107F34B-63FA-4A07-B219-0EBFB80C9CA8}" srcId="{B39EABCF-A3D9-41A3-913C-2856A0B47C17}" destId="{A78DEC90-94CC-459A-81A4-FF5F9DF1CE8B}" srcOrd="1" destOrd="0" parTransId="{D47C83E2-C15E-460E-B6E5-2F4A15DEDF48}" sibTransId="{A5D3F66B-7614-4671-84B8-093849A57846}"/>
    <dgm:cxn modelId="{BDF1DC55-F108-482C-9C5D-3C8B507609C0}" srcId="{B39EABCF-A3D9-41A3-913C-2856A0B47C17}" destId="{E1BB91F7-A5F1-4697-906A-CB20077728CB}" srcOrd="2" destOrd="0" parTransId="{59FF179D-5B75-4D9D-9198-FA78F2A7D46D}" sibTransId="{EA59E565-983B-4F62-9822-6942E30A6915}"/>
    <dgm:cxn modelId="{40F0A9AB-A01F-475B-A8A6-88C84FF6D788}" srcId="{B39EABCF-A3D9-41A3-913C-2856A0B47C17}" destId="{7A761C20-EFA0-4DB9-86FF-A6FFFBEEF6DB}" srcOrd="4" destOrd="0" parTransId="{FA8EA168-4274-44F4-8120-C7772786FB60}" sibTransId="{8B472AA5-48BB-4351-A7FD-3DDF7B3D6594}"/>
    <dgm:cxn modelId="{10C516DF-9286-4641-8E82-D208D8E36DDF}" srcId="{B39EABCF-A3D9-41A3-913C-2856A0B47C17}" destId="{5F881AB0-7B92-4C4F-86B0-8AFC2111C266}" srcOrd="0" destOrd="0" parTransId="{9279345B-76EA-4F68-95AC-404ECE67FE7F}" sibTransId="{27C48CB7-4793-46D2-819B-FDFBBB0064F4}"/>
    <dgm:cxn modelId="{729783FE-E486-495D-A067-00B96F3DC57B}" type="presOf" srcId="{96785675-A1B2-4505-B00C-F8B53F568759}" destId="{A25491A7-CE88-4771-9BA9-19F0C00633AB}" srcOrd="0" destOrd="0" presId="urn:microsoft.com/office/officeart/2005/8/layout/vList2"/>
    <dgm:cxn modelId="{2D1BD1C5-3C6F-4BC2-807C-A49EB6794FE5}" type="presParOf" srcId="{0246565C-3E5B-4471-9050-FFA2F0058D5D}" destId="{59C39B44-B4AC-411E-8F4F-21A2B7061832}" srcOrd="0" destOrd="0" presId="urn:microsoft.com/office/officeart/2005/8/layout/vList2"/>
    <dgm:cxn modelId="{116461F1-F1FE-4F66-8B00-51948376E955}" type="presParOf" srcId="{0246565C-3E5B-4471-9050-FFA2F0058D5D}" destId="{6434B024-CD12-4914-B5EC-0DC6C120C171}" srcOrd="1" destOrd="0" presId="urn:microsoft.com/office/officeart/2005/8/layout/vList2"/>
    <dgm:cxn modelId="{050AACAD-49A8-42E1-96E6-D9E790811FB9}" type="presParOf" srcId="{0246565C-3E5B-4471-9050-FFA2F0058D5D}" destId="{C39BC897-7049-441C-A216-17D58D485494}" srcOrd="2" destOrd="0" presId="urn:microsoft.com/office/officeart/2005/8/layout/vList2"/>
    <dgm:cxn modelId="{9AAB7370-F666-4B36-AAF7-79DAECE9A879}" type="presParOf" srcId="{0246565C-3E5B-4471-9050-FFA2F0058D5D}" destId="{C40A6FE6-4EA3-49A7-87A6-6CB45E6ED9D5}" srcOrd="3" destOrd="0" presId="urn:microsoft.com/office/officeart/2005/8/layout/vList2"/>
    <dgm:cxn modelId="{026D302C-6E80-44AF-B4C5-C02B1C2DB5ED}" type="presParOf" srcId="{0246565C-3E5B-4471-9050-FFA2F0058D5D}" destId="{E499DE3D-D091-4EE3-B5E0-E95E65B0D7BA}" srcOrd="4" destOrd="0" presId="urn:microsoft.com/office/officeart/2005/8/layout/vList2"/>
    <dgm:cxn modelId="{C4A9A514-8492-4CE2-8374-517D6A156357}" type="presParOf" srcId="{0246565C-3E5B-4471-9050-FFA2F0058D5D}" destId="{3BD04D21-7987-499B-AB62-99C1AA2ADCB6}" srcOrd="5" destOrd="0" presId="urn:microsoft.com/office/officeart/2005/8/layout/vList2"/>
    <dgm:cxn modelId="{CCF36D2B-6E34-4310-9B08-F0BEB741AD3A}" type="presParOf" srcId="{0246565C-3E5B-4471-9050-FFA2F0058D5D}" destId="{A25491A7-CE88-4771-9BA9-19F0C00633AB}" srcOrd="6" destOrd="0" presId="urn:microsoft.com/office/officeart/2005/8/layout/vList2"/>
    <dgm:cxn modelId="{A7651197-D4DB-4D87-89D7-1DFAA2441E76}" type="presParOf" srcId="{0246565C-3E5B-4471-9050-FFA2F0058D5D}" destId="{1E59FA18-8887-40D9-9EF3-7BC06EB4A2FD}" srcOrd="7" destOrd="0" presId="urn:microsoft.com/office/officeart/2005/8/layout/vList2"/>
    <dgm:cxn modelId="{CF6D457D-6CCD-42B9-8F59-3282430138D7}" type="presParOf" srcId="{0246565C-3E5B-4471-9050-FFA2F0058D5D}" destId="{DD81A8A8-7D02-418F-99BB-67B431028E7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EDE787-714D-4CE4-99C8-70DAA445EBB4}" type="doc">
      <dgm:prSet loTypeId="urn:microsoft.com/office/officeart/2005/8/layout/process4" loCatId="process" qsTypeId="urn:microsoft.com/office/officeart/2005/8/quickstyle/simple4" qsCatId="simple" csTypeId="urn:microsoft.com/office/officeart/2005/8/colors/colorful5" csCatId="colorful"/>
      <dgm:spPr/>
      <dgm:t>
        <a:bodyPr/>
        <a:lstStyle/>
        <a:p>
          <a:endParaRPr lang="en-US"/>
        </a:p>
      </dgm:t>
    </dgm:pt>
    <dgm:pt modelId="{8EDF8947-4780-418D-BFE4-993AACEE7892}">
      <dgm:prSet/>
      <dgm:spPr/>
      <dgm:t>
        <a:bodyPr/>
        <a:lstStyle/>
        <a:p>
          <a:r>
            <a:rPr lang="en-US"/>
            <a:t>On a scale of 1 to 10</a:t>
          </a:r>
        </a:p>
      </dgm:t>
    </dgm:pt>
    <dgm:pt modelId="{8E68D51E-735B-44D9-AADC-297098A3366F}" type="parTrans" cxnId="{8F88E23B-2E6B-41E6-AEF2-7B683F56D12D}">
      <dgm:prSet/>
      <dgm:spPr/>
      <dgm:t>
        <a:bodyPr/>
        <a:lstStyle/>
        <a:p>
          <a:endParaRPr lang="en-US"/>
        </a:p>
      </dgm:t>
    </dgm:pt>
    <dgm:pt modelId="{058F081A-E213-4F96-B481-299CBF1E5AC4}" type="sibTrans" cxnId="{8F88E23B-2E6B-41E6-AEF2-7B683F56D12D}">
      <dgm:prSet/>
      <dgm:spPr/>
      <dgm:t>
        <a:bodyPr/>
        <a:lstStyle/>
        <a:p>
          <a:endParaRPr lang="en-US"/>
        </a:p>
      </dgm:t>
    </dgm:pt>
    <dgm:pt modelId="{E27B547A-EE96-40CD-823B-3666BA613CC6}">
      <dgm:prSet/>
      <dgm:spPr/>
      <dgm:t>
        <a:bodyPr/>
        <a:lstStyle/>
        <a:p>
          <a:r>
            <a:rPr lang="en-US"/>
            <a:t>How do your CLs feel when you put them in?</a:t>
          </a:r>
        </a:p>
      </dgm:t>
    </dgm:pt>
    <dgm:pt modelId="{CF6016B8-6E26-4138-90D5-A8810B0920C6}" type="parTrans" cxnId="{9840BA8B-5484-4B56-AC04-03A3711FAD4D}">
      <dgm:prSet/>
      <dgm:spPr/>
      <dgm:t>
        <a:bodyPr/>
        <a:lstStyle/>
        <a:p>
          <a:endParaRPr lang="en-US"/>
        </a:p>
      </dgm:t>
    </dgm:pt>
    <dgm:pt modelId="{DFC9A050-1B5D-498E-9B0F-9A3C2401F232}" type="sibTrans" cxnId="{9840BA8B-5484-4B56-AC04-03A3711FAD4D}">
      <dgm:prSet/>
      <dgm:spPr/>
      <dgm:t>
        <a:bodyPr/>
        <a:lstStyle/>
        <a:p>
          <a:endParaRPr lang="en-US"/>
        </a:p>
      </dgm:t>
    </dgm:pt>
    <dgm:pt modelId="{57CEB6D5-A606-4882-B36D-42918047604D}">
      <dgm:prSet/>
      <dgm:spPr/>
      <dgm:t>
        <a:bodyPr/>
        <a:lstStyle/>
        <a:p>
          <a:r>
            <a:rPr lang="en-US"/>
            <a:t>How do your CLs feel with you remove them?</a:t>
          </a:r>
        </a:p>
      </dgm:t>
    </dgm:pt>
    <dgm:pt modelId="{95BA5475-E6F6-4A2D-8353-0A0538B14880}" type="parTrans" cxnId="{B6CE9F54-0CF3-492C-8AAE-344FA0752C46}">
      <dgm:prSet/>
      <dgm:spPr/>
      <dgm:t>
        <a:bodyPr/>
        <a:lstStyle/>
        <a:p>
          <a:endParaRPr lang="en-US"/>
        </a:p>
      </dgm:t>
    </dgm:pt>
    <dgm:pt modelId="{1E8C0602-6A8F-4019-BBB9-DDDF4D54BD29}" type="sibTrans" cxnId="{B6CE9F54-0CF3-492C-8AAE-344FA0752C46}">
      <dgm:prSet/>
      <dgm:spPr/>
      <dgm:t>
        <a:bodyPr/>
        <a:lstStyle/>
        <a:p>
          <a:endParaRPr lang="en-US"/>
        </a:p>
      </dgm:t>
    </dgm:pt>
    <dgm:pt modelId="{7E5CD317-399A-4D65-8AC8-CAC829115BCE}" type="pres">
      <dgm:prSet presAssocID="{8BEDE787-714D-4CE4-99C8-70DAA445EBB4}" presName="Name0" presStyleCnt="0">
        <dgm:presLayoutVars>
          <dgm:dir/>
          <dgm:animLvl val="lvl"/>
          <dgm:resizeHandles val="exact"/>
        </dgm:presLayoutVars>
      </dgm:prSet>
      <dgm:spPr/>
    </dgm:pt>
    <dgm:pt modelId="{D987BA4F-DEF4-4FAE-AD8A-4C6862CD6A1C}" type="pres">
      <dgm:prSet presAssocID="{57CEB6D5-A606-4882-B36D-42918047604D}" presName="boxAndChildren" presStyleCnt="0"/>
      <dgm:spPr/>
    </dgm:pt>
    <dgm:pt modelId="{AD826007-4278-4847-AC4D-608BE846A552}" type="pres">
      <dgm:prSet presAssocID="{57CEB6D5-A606-4882-B36D-42918047604D}" presName="parentTextBox" presStyleLbl="node1" presStyleIdx="0" presStyleCnt="3"/>
      <dgm:spPr/>
    </dgm:pt>
    <dgm:pt modelId="{AE302614-46A9-4625-8D5B-1AEC8D5D8657}" type="pres">
      <dgm:prSet presAssocID="{DFC9A050-1B5D-498E-9B0F-9A3C2401F232}" presName="sp" presStyleCnt="0"/>
      <dgm:spPr/>
    </dgm:pt>
    <dgm:pt modelId="{118C12F8-5A80-4656-AB1E-144B72E93409}" type="pres">
      <dgm:prSet presAssocID="{E27B547A-EE96-40CD-823B-3666BA613CC6}" presName="arrowAndChildren" presStyleCnt="0"/>
      <dgm:spPr/>
    </dgm:pt>
    <dgm:pt modelId="{5F27697D-746D-43EC-B035-BE967FD8B19F}" type="pres">
      <dgm:prSet presAssocID="{E27B547A-EE96-40CD-823B-3666BA613CC6}" presName="parentTextArrow" presStyleLbl="node1" presStyleIdx="1" presStyleCnt="3"/>
      <dgm:spPr/>
    </dgm:pt>
    <dgm:pt modelId="{9B7C6456-DD11-440C-A26E-391169116456}" type="pres">
      <dgm:prSet presAssocID="{058F081A-E213-4F96-B481-299CBF1E5AC4}" presName="sp" presStyleCnt="0"/>
      <dgm:spPr/>
    </dgm:pt>
    <dgm:pt modelId="{A3AD4BE4-A6C5-4859-B60B-30342B4E7B8F}" type="pres">
      <dgm:prSet presAssocID="{8EDF8947-4780-418D-BFE4-993AACEE7892}" presName="arrowAndChildren" presStyleCnt="0"/>
      <dgm:spPr/>
    </dgm:pt>
    <dgm:pt modelId="{328434C5-156E-4025-B17F-2CDB5D2AB1AB}" type="pres">
      <dgm:prSet presAssocID="{8EDF8947-4780-418D-BFE4-993AACEE7892}" presName="parentTextArrow" presStyleLbl="node1" presStyleIdx="2" presStyleCnt="3"/>
      <dgm:spPr/>
    </dgm:pt>
  </dgm:ptLst>
  <dgm:cxnLst>
    <dgm:cxn modelId="{226DCD36-D92E-4682-A01A-BC02151B0335}" type="presOf" srcId="{8BEDE787-714D-4CE4-99C8-70DAA445EBB4}" destId="{7E5CD317-399A-4D65-8AC8-CAC829115BCE}" srcOrd="0" destOrd="0" presId="urn:microsoft.com/office/officeart/2005/8/layout/process4"/>
    <dgm:cxn modelId="{8F88E23B-2E6B-41E6-AEF2-7B683F56D12D}" srcId="{8BEDE787-714D-4CE4-99C8-70DAA445EBB4}" destId="{8EDF8947-4780-418D-BFE4-993AACEE7892}" srcOrd="0" destOrd="0" parTransId="{8E68D51E-735B-44D9-AADC-297098A3366F}" sibTransId="{058F081A-E213-4F96-B481-299CBF1E5AC4}"/>
    <dgm:cxn modelId="{1ED32E72-165B-4F74-9AB5-415FC462EF55}" type="presOf" srcId="{57CEB6D5-A606-4882-B36D-42918047604D}" destId="{AD826007-4278-4847-AC4D-608BE846A552}" srcOrd="0" destOrd="0" presId="urn:microsoft.com/office/officeart/2005/8/layout/process4"/>
    <dgm:cxn modelId="{B6CE9F54-0CF3-492C-8AAE-344FA0752C46}" srcId="{8BEDE787-714D-4CE4-99C8-70DAA445EBB4}" destId="{57CEB6D5-A606-4882-B36D-42918047604D}" srcOrd="2" destOrd="0" parTransId="{95BA5475-E6F6-4A2D-8353-0A0538B14880}" sibTransId="{1E8C0602-6A8F-4019-BBB9-DDDF4D54BD29}"/>
    <dgm:cxn modelId="{DA0D7376-8C6E-47AD-986E-D1CBE662622F}" type="presOf" srcId="{8EDF8947-4780-418D-BFE4-993AACEE7892}" destId="{328434C5-156E-4025-B17F-2CDB5D2AB1AB}" srcOrd="0" destOrd="0" presId="urn:microsoft.com/office/officeart/2005/8/layout/process4"/>
    <dgm:cxn modelId="{9840BA8B-5484-4B56-AC04-03A3711FAD4D}" srcId="{8BEDE787-714D-4CE4-99C8-70DAA445EBB4}" destId="{E27B547A-EE96-40CD-823B-3666BA613CC6}" srcOrd="1" destOrd="0" parTransId="{CF6016B8-6E26-4138-90D5-A8810B0920C6}" sibTransId="{DFC9A050-1B5D-498E-9B0F-9A3C2401F232}"/>
    <dgm:cxn modelId="{4B8966AF-C6AB-4B6E-98C3-3D576BED9782}" type="presOf" srcId="{E27B547A-EE96-40CD-823B-3666BA613CC6}" destId="{5F27697D-746D-43EC-B035-BE967FD8B19F}" srcOrd="0" destOrd="0" presId="urn:microsoft.com/office/officeart/2005/8/layout/process4"/>
    <dgm:cxn modelId="{DCAF0BA1-939F-4231-9320-87C742706199}" type="presParOf" srcId="{7E5CD317-399A-4D65-8AC8-CAC829115BCE}" destId="{D987BA4F-DEF4-4FAE-AD8A-4C6862CD6A1C}" srcOrd="0" destOrd="0" presId="urn:microsoft.com/office/officeart/2005/8/layout/process4"/>
    <dgm:cxn modelId="{C7F8D532-2091-4E56-8AF9-28BF75EC6067}" type="presParOf" srcId="{D987BA4F-DEF4-4FAE-AD8A-4C6862CD6A1C}" destId="{AD826007-4278-4847-AC4D-608BE846A552}" srcOrd="0" destOrd="0" presId="urn:microsoft.com/office/officeart/2005/8/layout/process4"/>
    <dgm:cxn modelId="{C26616E2-331A-4C57-BA40-A8366380B86B}" type="presParOf" srcId="{7E5CD317-399A-4D65-8AC8-CAC829115BCE}" destId="{AE302614-46A9-4625-8D5B-1AEC8D5D8657}" srcOrd="1" destOrd="0" presId="urn:microsoft.com/office/officeart/2005/8/layout/process4"/>
    <dgm:cxn modelId="{61DBBA72-E527-42C5-B689-563EEAA382DE}" type="presParOf" srcId="{7E5CD317-399A-4D65-8AC8-CAC829115BCE}" destId="{118C12F8-5A80-4656-AB1E-144B72E93409}" srcOrd="2" destOrd="0" presId="urn:microsoft.com/office/officeart/2005/8/layout/process4"/>
    <dgm:cxn modelId="{4FB4755E-5E5E-44FC-9B27-FCDB46A931A9}" type="presParOf" srcId="{118C12F8-5A80-4656-AB1E-144B72E93409}" destId="{5F27697D-746D-43EC-B035-BE967FD8B19F}" srcOrd="0" destOrd="0" presId="urn:microsoft.com/office/officeart/2005/8/layout/process4"/>
    <dgm:cxn modelId="{00B55012-7287-47D6-B022-F921AED3906D}" type="presParOf" srcId="{7E5CD317-399A-4D65-8AC8-CAC829115BCE}" destId="{9B7C6456-DD11-440C-A26E-391169116456}" srcOrd="3" destOrd="0" presId="urn:microsoft.com/office/officeart/2005/8/layout/process4"/>
    <dgm:cxn modelId="{AFF1C2AE-EF9E-48DB-ADD9-D55301C20CAB}" type="presParOf" srcId="{7E5CD317-399A-4D65-8AC8-CAC829115BCE}" destId="{A3AD4BE4-A6C5-4859-B60B-30342B4E7B8F}" srcOrd="4" destOrd="0" presId="urn:microsoft.com/office/officeart/2005/8/layout/process4"/>
    <dgm:cxn modelId="{0F067A49-C7C2-4D77-8C21-8C987C411AE8}" type="presParOf" srcId="{A3AD4BE4-A6C5-4859-B60B-30342B4E7B8F}" destId="{328434C5-156E-4025-B17F-2CDB5D2AB1A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DE0B4B0-28AC-45C7-8098-AED4E28DA612}"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AA54DA5B-C371-4D5C-9620-19A732D46484}">
      <dgm:prSet/>
      <dgm:spPr/>
      <dgm:t>
        <a:bodyPr/>
        <a:lstStyle/>
        <a:p>
          <a:r>
            <a:rPr lang="en-US"/>
            <a:t>Doctor: Tx plans completed</a:t>
          </a:r>
        </a:p>
      </dgm:t>
    </dgm:pt>
    <dgm:pt modelId="{F272B1DC-6324-4FBA-A217-15F10674291F}" type="parTrans" cxnId="{172F206D-3D3F-4261-A9D8-0D0FC914EEEA}">
      <dgm:prSet/>
      <dgm:spPr/>
      <dgm:t>
        <a:bodyPr/>
        <a:lstStyle/>
        <a:p>
          <a:endParaRPr lang="en-US"/>
        </a:p>
      </dgm:t>
    </dgm:pt>
    <dgm:pt modelId="{B8D05D49-A8F2-4AB5-BB21-A6E00D739A4E}" type="sibTrans" cxnId="{172F206D-3D3F-4261-A9D8-0D0FC914EEEA}">
      <dgm:prSet/>
      <dgm:spPr/>
      <dgm:t>
        <a:bodyPr/>
        <a:lstStyle/>
        <a:p>
          <a:endParaRPr lang="en-US"/>
        </a:p>
      </dgm:t>
    </dgm:pt>
    <dgm:pt modelId="{3C538A83-3C6C-4EAF-9598-88BF4E4DA8B6}">
      <dgm:prSet/>
      <dgm:spPr/>
      <dgm:t>
        <a:bodyPr/>
        <a:lstStyle/>
        <a:p>
          <a:r>
            <a:rPr lang="en-US"/>
            <a:t>Recall: Kept appointments</a:t>
          </a:r>
        </a:p>
      </dgm:t>
    </dgm:pt>
    <dgm:pt modelId="{67E0CB1C-F70C-4F8F-BABB-B88930BE6B29}" type="parTrans" cxnId="{00DC5D78-D3E1-4FB0-92B1-6BACD0C32278}">
      <dgm:prSet/>
      <dgm:spPr/>
      <dgm:t>
        <a:bodyPr/>
        <a:lstStyle/>
        <a:p>
          <a:endParaRPr lang="en-US"/>
        </a:p>
      </dgm:t>
    </dgm:pt>
    <dgm:pt modelId="{D3F1FAC6-993A-4177-8AE8-C54CEECDE5BE}" type="sibTrans" cxnId="{00DC5D78-D3E1-4FB0-92B1-6BACD0C32278}">
      <dgm:prSet/>
      <dgm:spPr/>
      <dgm:t>
        <a:bodyPr/>
        <a:lstStyle/>
        <a:p>
          <a:endParaRPr lang="en-US"/>
        </a:p>
      </dgm:t>
    </dgm:pt>
    <dgm:pt modelId="{23280CA3-DB40-4227-A026-273A6F5D4195}">
      <dgm:prSet/>
      <dgm:spPr/>
      <dgm:t>
        <a:bodyPr/>
        <a:lstStyle/>
        <a:p>
          <a:r>
            <a:rPr lang="en-US"/>
            <a:t>Optician: Jobs dispensed</a:t>
          </a:r>
        </a:p>
      </dgm:t>
    </dgm:pt>
    <dgm:pt modelId="{951CD010-5E40-4FFD-ABC4-0AD495786751}" type="parTrans" cxnId="{691877CC-295B-498C-8844-FC942D49BCBF}">
      <dgm:prSet/>
      <dgm:spPr/>
      <dgm:t>
        <a:bodyPr/>
        <a:lstStyle/>
        <a:p>
          <a:endParaRPr lang="en-US"/>
        </a:p>
      </dgm:t>
    </dgm:pt>
    <dgm:pt modelId="{5B35C677-018D-4183-8696-DE7C35EF25EC}" type="sibTrans" cxnId="{691877CC-295B-498C-8844-FC942D49BCBF}">
      <dgm:prSet/>
      <dgm:spPr/>
      <dgm:t>
        <a:bodyPr/>
        <a:lstStyle/>
        <a:p>
          <a:endParaRPr lang="en-US"/>
        </a:p>
      </dgm:t>
    </dgm:pt>
    <dgm:pt modelId="{41477602-E69E-4859-AAEF-8B01CDA66D79}" type="pres">
      <dgm:prSet presAssocID="{6DE0B4B0-28AC-45C7-8098-AED4E28DA612}" presName="linear" presStyleCnt="0">
        <dgm:presLayoutVars>
          <dgm:animLvl val="lvl"/>
          <dgm:resizeHandles val="exact"/>
        </dgm:presLayoutVars>
      </dgm:prSet>
      <dgm:spPr/>
    </dgm:pt>
    <dgm:pt modelId="{4D258D14-9AEE-466F-8DA5-8F7241400538}" type="pres">
      <dgm:prSet presAssocID="{AA54DA5B-C371-4D5C-9620-19A732D46484}" presName="parentText" presStyleLbl="node1" presStyleIdx="0" presStyleCnt="3">
        <dgm:presLayoutVars>
          <dgm:chMax val="0"/>
          <dgm:bulletEnabled val="1"/>
        </dgm:presLayoutVars>
      </dgm:prSet>
      <dgm:spPr/>
    </dgm:pt>
    <dgm:pt modelId="{E83CC4EE-4FCD-44DB-BAC2-C4736E5D8A63}" type="pres">
      <dgm:prSet presAssocID="{B8D05D49-A8F2-4AB5-BB21-A6E00D739A4E}" presName="spacer" presStyleCnt="0"/>
      <dgm:spPr/>
    </dgm:pt>
    <dgm:pt modelId="{7E8831D7-9E71-41BC-8258-F6B27B989CF2}" type="pres">
      <dgm:prSet presAssocID="{3C538A83-3C6C-4EAF-9598-88BF4E4DA8B6}" presName="parentText" presStyleLbl="node1" presStyleIdx="1" presStyleCnt="3">
        <dgm:presLayoutVars>
          <dgm:chMax val="0"/>
          <dgm:bulletEnabled val="1"/>
        </dgm:presLayoutVars>
      </dgm:prSet>
      <dgm:spPr/>
    </dgm:pt>
    <dgm:pt modelId="{D3B0F663-FBB2-4836-A506-E61C30A413DD}" type="pres">
      <dgm:prSet presAssocID="{D3F1FAC6-993A-4177-8AE8-C54CEECDE5BE}" presName="spacer" presStyleCnt="0"/>
      <dgm:spPr/>
    </dgm:pt>
    <dgm:pt modelId="{1643B456-91D2-4B17-85B4-29CB0D6EDBD6}" type="pres">
      <dgm:prSet presAssocID="{23280CA3-DB40-4227-A026-273A6F5D4195}" presName="parentText" presStyleLbl="node1" presStyleIdx="2" presStyleCnt="3">
        <dgm:presLayoutVars>
          <dgm:chMax val="0"/>
          <dgm:bulletEnabled val="1"/>
        </dgm:presLayoutVars>
      </dgm:prSet>
      <dgm:spPr/>
    </dgm:pt>
  </dgm:ptLst>
  <dgm:cxnLst>
    <dgm:cxn modelId="{380CBD05-4E00-47EB-98C6-6B82A63E334F}" type="presOf" srcId="{AA54DA5B-C371-4D5C-9620-19A732D46484}" destId="{4D258D14-9AEE-466F-8DA5-8F7241400538}" srcOrd="0" destOrd="0" presId="urn:microsoft.com/office/officeart/2005/8/layout/vList2"/>
    <dgm:cxn modelId="{F1AF445C-E948-4983-B044-C9E81ADE5095}" type="presOf" srcId="{3C538A83-3C6C-4EAF-9598-88BF4E4DA8B6}" destId="{7E8831D7-9E71-41BC-8258-F6B27B989CF2}" srcOrd="0" destOrd="0" presId="urn:microsoft.com/office/officeart/2005/8/layout/vList2"/>
    <dgm:cxn modelId="{172F206D-3D3F-4261-A9D8-0D0FC914EEEA}" srcId="{6DE0B4B0-28AC-45C7-8098-AED4E28DA612}" destId="{AA54DA5B-C371-4D5C-9620-19A732D46484}" srcOrd="0" destOrd="0" parTransId="{F272B1DC-6324-4FBA-A217-15F10674291F}" sibTransId="{B8D05D49-A8F2-4AB5-BB21-A6E00D739A4E}"/>
    <dgm:cxn modelId="{00DC5D78-D3E1-4FB0-92B1-6BACD0C32278}" srcId="{6DE0B4B0-28AC-45C7-8098-AED4E28DA612}" destId="{3C538A83-3C6C-4EAF-9598-88BF4E4DA8B6}" srcOrd="1" destOrd="0" parTransId="{67E0CB1C-F70C-4F8F-BABB-B88930BE6B29}" sibTransId="{D3F1FAC6-993A-4177-8AE8-C54CEECDE5BE}"/>
    <dgm:cxn modelId="{34C79A86-65D8-4815-BE32-0AAAF9E4F777}" type="presOf" srcId="{23280CA3-DB40-4227-A026-273A6F5D4195}" destId="{1643B456-91D2-4B17-85B4-29CB0D6EDBD6}" srcOrd="0" destOrd="0" presId="urn:microsoft.com/office/officeart/2005/8/layout/vList2"/>
    <dgm:cxn modelId="{691877CC-295B-498C-8844-FC942D49BCBF}" srcId="{6DE0B4B0-28AC-45C7-8098-AED4E28DA612}" destId="{23280CA3-DB40-4227-A026-273A6F5D4195}" srcOrd="2" destOrd="0" parTransId="{951CD010-5E40-4FFD-ABC4-0AD495786751}" sibTransId="{5B35C677-018D-4183-8696-DE7C35EF25EC}"/>
    <dgm:cxn modelId="{8764C6F6-E17A-4F11-966A-1A0B17543D3B}" type="presOf" srcId="{6DE0B4B0-28AC-45C7-8098-AED4E28DA612}" destId="{41477602-E69E-4859-AAEF-8B01CDA66D79}" srcOrd="0" destOrd="0" presId="urn:microsoft.com/office/officeart/2005/8/layout/vList2"/>
    <dgm:cxn modelId="{55608B1F-04F7-401C-9D32-B03BC91FAB3B}" type="presParOf" srcId="{41477602-E69E-4859-AAEF-8B01CDA66D79}" destId="{4D258D14-9AEE-466F-8DA5-8F7241400538}" srcOrd="0" destOrd="0" presId="urn:microsoft.com/office/officeart/2005/8/layout/vList2"/>
    <dgm:cxn modelId="{DCC20A30-3562-4DDE-B985-7B70F03242C6}" type="presParOf" srcId="{41477602-E69E-4859-AAEF-8B01CDA66D79}" destId="{E83CC4EE-4FCD-44DB-BAC2-C4736E5D8A63}" srcOrd="1" destOrd="0" presId="urn:microsoft.com/office/officeart/2005/8/layout/vList2"/>
    <dgm:cxn modelId="{BA31C3D0-0F0A-4EF8-A8CC-6E8CA708963E}" type="presParOf" srcId="{41477602-E69E-4859-AAEF-8B01CDA66D79}" destId="{7E8831D7-9E71-41BC-8258-F6B27B989CF2}" srcOrd="2" destOrd="0" presId="urn:microsoft.com/office/officeart/2005/8/layout/vList2"/>
    <dgm:cxn modelId="{581C8773-5CFC-407A-93E0-87AF1C577BF0}" type="presParOf" srcId="{41477602-E69E-4859-AAEF-8B01CDA66D79}" destId="{D3B0F663-FBB2-4836-A506-E61C30A413DD}" srcOrd="3" destOrd="0" presId="urn:microsoft.com/office/officeart/2005/8/layout/vList2"/>
    <dgm:cxn modelId="{71164DBB-AD77-4B40-B262-8F7F180E7170}" type="presParOf" srcId="{41477602-E69E-4859-AAEF-8B01CDA66D79}" destId="{1643B456-91D2-4B17-85B4-29CB0D6EDBD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411E023-99A7-4D9A-BC37-D40ECC8A3091}" type="doc">
      <dgm:prSet loTypeId="urn:microsoft.com/office/officeart/2005/8/layout/chart3" loCatId="cycle" qsTypeId="urn:microsoft.com/office/officeart/2005/8/quickstyle/simple5" qsCatId="simple" csTypeId="urn:microsoft.com/office/officeart/2005/8/colors/colorful4" csCatId="colorful" phldr="1"/>
      <dgm:spPr/>
    </dgm:pt>
    <dgm:pt modelId="{FF0F88E8-B20B-45E5-BCA2-86EDFF7085B6}">
      <dgm:prSet phldrT="[Text]"/>
      <dgm:spPr/>
      <dgm:t>
        <a:bodyPr/>
        <a:lstStyle/>
        <a:p>
          <a:r>
            <a:rPr lang="en-US" dirty="0"/>
            <a:t>Efficient</a:t>
          </a:r>
        </a:p>
      </dgm:t>
    </dgm:pt>
    <dgm:pt modelId="{CEF854D1-7F9F-4364-9731-AF716F063A70}" type="parTrans" cxnId="{5127ABD5-9BC0-4A22-B2C0-8FCDD70025BD}">
      <dgm:prSet/>
      <dgm:spPr/>
      <dgm:t>
        <a:bodyPr/>
        <a:lstStyle/>
        <a:p>
          <a:endParaRPr lang="en-US"/>
        </a:p>
      </dgm:t>
    </dgm:pt>
    <dgm:pt modelId="{5E79B39E-540C-4466-A20D-4538CD29C4E1}" type="sibTrans" cxnId="{5127ABD5-9BC0-4A22-B2C0-8FCDD70025BD}">
      <dgm:prSet/>
      <dgm:spPr/>
      <dgm:t>
        <a:bodyPr/>
        <a:lstStyle/>
        <a:p>
          <a:endParaRPr lang="en-US"/>
        </a:p>
      </dgm:t>
    </dgm:pt>
    <dgm:pt modelId="{D3BD2BC4-FAB6-483C-9770-44F5F50B8440}">
      <dgm:prSet phldrT="[Text]"/>
      <dgm:spPr/>
      <dgm:t>
        <a:bodyPr/>
        <a:lstStyle/>
        <a:p>
          <a:r>
            <a:rPr lang="en-US" dirty="0"/>
            <a:t>Effective</a:t>
          </a:r>
        </a:p>
      </dgm:t>
    </dgm:pt>
    <dgm:pt modelId="{670E470F-C284-4F42-94EF-E518F6FA4644}" type="parTrans" cxnId="{C02052E7-5527-472F-8358-696D171E1EC3}">
      <dgm:prSet/>
      <dgm:spPr/>
      <dgm:t>
        <a:bodyPr/>
        <a:lstStyle/>
        <a:p>
          <a:endParaRPr lang="en-US"/>
        </a:p>
      </dgm:t>
    </dgm:pt>
    <dgm:pt modelId="{30E653DB-3DB8-422C-9D69-60A2F1D9FC8B}" type="sibTrans" cxnId="{C02052E7-5527-472F-8358-696D171E1EC3}">
      <dgm:prSet/>
      <dgm:spPr/>
      <dgm:t>
        <a:bodyPr/>
        <a:lstStyle/>
        <a:p>
          <a:endParaRPr lang="en-US"/>
        </a:p>
      </dgm:t>
    </dgm:pt>
    <dgm:pt modelId="{67AEE6DF-A5C9-42B5-B70B-FAA0D3D1E7B7}" type="pres">
      <dgm:prSet presAssocID="{C411E023-99A7-4D9A-BC37-D40ECC8A3091}" presName="compositeShape" presStyleCnt="0">
        <dgm:presLayoutVars>
          <dgm:chMax val="7"/>
          <dgm:dir/>
          <dgm:resizeHandles val="exact"/>
        </dgm:presLayoutVars>
      </dgm:prSet>
      <dgm:spPr/>
    </dgm:pt>
    <dgm:pt modelId="{B7EF1206-BEEE-4A8B-BF9F-A2FB4C69964A}" type="pres">
      <dgm:prSet presAssocID="{C411E023-99A7-4D9A-BC37-D40ECC8A3091}" presName="wedge1" presStyleLbl="node1" presStyleIdx="0" presStyleCnt="2"/>
      <dgm:spPr/>
    </dgm:pt>
    <dgm:pt modelId="{4FF31B0C-FABF-4959-A3DA-1F34C9824075}" type="pres">
      <dgm:prSet presAssocID="{C411E023-99A7-4D9A-BC37-D40ECC8A3091}" presName="wedge1Tx" presStyleLbl="node1" presStyleIdx="0" presStyleCnt="2">
        <dgm:presLayoutVars>
          <dgm:chMax val="0"/>
          <dgm:chPref val="0"/>
          <dgm:bulletEnabled val="1"/>
        </dgm:presLayoutVars>
      </dgm:prSet>
      <dgm:spPr/>
    </dgm:pt>
    <dgm:pt modelId="{8CC78872-FDEA-4067-90F3-63462C1FDEB4}" type="pres">
      <dgm:prSet presAssocID="{C411E023-99A7-4D9A-BC37-D40ECC8A3091}" presName="wedge2" presStyleLbl="node1" presStyleIdx="1" presStyleCnt="2" custLinFactNeighborX="1341" custLinFactNeighborY="388"/>
      <dgm:spPr/>
    </dgm:pt>
    <dgm:pt modelId="{3E41B394-3191-4364-AD0E-30EDA1086DA0}" type="pres">
      <dgm:prSet presAssocID="{C411E023-99A7-4D9A-BC37-D40ECC8A3091}" presName="wedge2Tx" presStyleLbl="node1" presStyleIdx="1" presStyleCnt="2">
        <dgm:presLayoutVars>
          <dgm:chMax val="0"/>
          <dgm:chPref val="0"/>
          <dgm:bulletEnabled val="1"/>
        </dgm:presLayoutVars>
      </dgm:prSet>
      <dgm:spPr/>
    </dgm:pt>
  </dgm:ptLst>
  <dgm:cxnLst>
    <dgm:cxn modelId="{D82AAB4C-C794-4A37-A7B9-6C4F16680707}" type="presOf" srcId="{FF0F88E8-B20B-45E5-BCA2-86EDFF7085B6}" destId="{4FF31B0C-FABF-4959-A3DA-1F34C9824075}" srcOrd="1" destOrd="0" presId="urn:microsoft.com/office/officeart/2005/8/layout/chart3"/>
    <dgm:cxn modelId="{5FC8727A-2D14-4478-804F-2EA2109EB5D4}" type="presOf" srcId="{C411E023-99A7-4D9A-BC37-D40ECC8A3091}" destId="{67AEE6DF-A5C9-42B5-B70B-FAA0D3D1E7B7}" srcOrd="0" destOrd="0" presId="urn:microsoft.com/office/officeart/2005/8/layout/chart3"/>
    <dgm:cxn modelId="{7AB23C83-49B0-4296-B4F8-B29A45203737}" type="presOf" srcId="{D3BD2BC4-FAB6-483C-9770-44F5F50B8440}" destId="{3E41B394-3191-4364-AD0E-30EDA1086DA0}" srcOrd="1" destOrd="0" presId="urn:microsoft.com/office/officeart/2005/8/layout/chart3"/>
    <dgm:cxn modelId="{19A7C89E-3053-40D9-B43B-BE2338F6B3CB}" type="presOf" srcId="{D3BD2BC4-FAB6-483C-9770-44F5F50B8440}" destId="{8CC78872-FDEA-4067-90F3-63462C1FDEB4}" srcOrd="0" destOrd="0" presId="urn:microsoft.com/office/officeart/2005/8/layout/chart3"/>
    <dgm:cxn modelId="{5127ABD5-9BC0-4A22-B2C0-8FCDD70025BD}" srcId="{C411E023-99A7-4D9A-BC37-D40ECC8A3091}" destId="{FF0F88E8-B20B-45E5-BCA2-86EDFF7085B6}" srcOrd="0" destOrd="0" parTransId="{CEF854D1-7F9F-4364-9731-AF716F063A70}" sibTransId="{5E79B39E-540C-4466-A20D-4538CD29C4E1}"/>
    <dgm:cxn modelId="{52D1E3DC-CEB4-4EF0-AE11-2E7EA4175D5A}" type="presOf" srcId="{FF0F88E8-B20B-45E5-BCA2-86EDFF7085B6}" destId="{B7EF1206-BEEE-4A8B-BF9F-A2FB4C69964A}" srcOrd="0" destOrd="0" presId="urn:microsoft.com/office/officeart/2005/8/layout/chart3"/>
    <dgm:cxn modelId="{C02052E7-5527-472F-8358-696D171E1EC3}" srcId="{C411E023-99A7-4D9A-BC37-D40ECC8A3091}" destId="{D3BD2BC4-FAB6-483C-9770-44F5F50B8440}" srcOrd="1" destOrd="0" parTransId="{670E470F-C284-4F42-94EF-E518F6FA4644}" sibTransId="{30E653DB-3DB8-422C-9D69-60A2F1D9FC8B}"/>
    <dgm:cxn modelId="{7B468BC2-9912-4A8E-A5BB-713FA9F78776}" type="presParOf" srcId="{67AEE6DF-A5C9-42B5-B70B-FAA0D3D1E7B7}" destId="{B7EF1206-BEEE-4A8B-BF9F-A2FB4C69964A}" srcOrd="0" destOrd="0" presId="urn:microsoft.com/office/officeart/2005/8/layout/chart3"/>
    <dgm:cxn modelId="{CB0F7B08-B9B5-4607-9E63-541A959545E3}" type="presParOf" srcId="{67AEE6DF-A5C9-42B5-B70B-FAA0D3D1E7B7}" destId="{4FF31B0C-FABF-4959-A3DA-1F34C9824075}" srcOrd="1" destOrd="0" presId="urn:microsoft.com/office/officeart/2005/8/layout/chart3"/>
    <dgm:cxn modelId="{5E1489BD-5B28-473C-A8F9-1F24DD6BFB67}" type="presParOf" srcId="{67AEE6DF-A5C9-42B5-B70B-FAA0D3D1E7B7}" destId="{8CC78872-FDEA-4067-90F3-63462C1FDEB4}" srcOrd="2" destOrd="0" presId="urn:microsoft.com/office/officeart/2005/8/layout/chart3"/>
    <dgm:cxn modelId="{D4F6A158-F6D9-46DB-9C34-6E6280D7EABA}" type="presParOf" srcId="{67AEE6DF-A5C9-42B5-B70B-FAA0D3D1E7B7}" destId="{3E41B394-3191-4364-AD0E-30EDA1086DA0}"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776A51-7CF5-44D4-B36A-41A1887FFC29}"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US"/>
        </a:p>
      </dgm:t>
    </dgm:pt>
    <dgm:pt modelId="{5B44486A-4E42-4B44-B115-93AE006DBD3E}">
      <dgm:prSet/>
      <dgm:spPr/>
      <dgm:t>
        <a:bodyPr/>
        <a:lstStyle/>
        <a:p>
          <a:r>
            <a:rPr lang="en-US"/>
            <a:t>https://www.bls.gov/oes/current/oes292081.htm</a:t>
          </a:r>
        </a:p>
      </dgm:t>
    </dgm:pt>
    <dgm:pt modelId="{FCA99F04-AEF5-47EF-ACD7-C779A9FC3550}" type="parTrans" cxnId="{D2842DB2-78A0-46FD-BD28-73FF051F4B18}">
      <dgm:prSet/>
      <dgm:spPr/>
      <dgm:t>
        <a:bodyPr/>
        <a:lstStyle/>
        <a:p>
          <a:endParaRPr lang="en-US"/>
        </a:p>
      </dgm:t>
    </dgm:pt>
    <dgm:pt modelId="{0495B9F9-9391-4109-8800-6202CC36A12F}" type="sibTrans" cxnId="{D2842DB2-78A0-46FD-BD28-73FF051F4B18}">
      <dgm:prSet/>
      <dgm:spPr/>
      <dgm:t>
        <a:bodyPr/>
        <a:lstStyle/>
        <a:p>
          <a:endParaRPr lang="en-US"/>
        </a:p>
      </dgm:t>
    </dgm:pt>
    <dgm:pt modelId="{F44ED9CA-D062-4603-974C-169159E8DCF2}">
      <dgm:prSet/>
      <dgm:spPr/>
      <dgm:t>
        <a:bodyPr/>
        <a:lstStyle/>
        <a:p>
          <a:r>
            <a:rPr lang="en-US"/>
            <a:t>Payscale.com</a:t>
          </a:r>
        </a:p>
      </dgm:t>
    </dgm:pt>
    <dgm:pt modelId="{F582C933-1F5C-434E-A911-0F89792E2A21}" type="parTrans" cxnId="{00DDA555-EAAF-4097-9DF6-5D94AE32A2C9}">
      <dgm:prSet/>
      <dgm:spPr/>
      <dgm:t>
        <a:bodyPr/>
        <a:lstStyle/>
        <a:p>
          <a:endParaRPr lang="en-US"/>
        </a:p>
      </dgm:t>
    </dgm:pt>
    <dgm:pt modelId="{E3899B37-547E-48D0-B2DF-0CBF0DAB832C}" type="sibTrans" cxnId="{00DDA555-EAAF-4097-9DF6-5D94AE32A2C9}">
      <dgm:prSet/>
      <dgm:spPr/>
      <dgm:t>
        <a:bodyPr/>
        <a:lstStyle/>
        <a:p>
          <a:endParaRPr lang="en-US"/>
        </a:p>
      </dgm:t>
    </dgm:pt>
    <dgm:pt modelId="{488C7A34-70C8-4BE4-AFC0-0288FFF855C3}">
      <dgm:prSet/>
      <dgm:spPr/>
      <dgm:t>
        <a:bodyPr/>
        <a:lstStyle/>
        <a:p>
          <a:r>
            <a:rPr lang="en-US"/>
            <a:t>Indeed.com</a:t>
          </a:r>
        </a:p>
      </dgm:t>
    </dgm:pt>
    <dgm:pt modelId="{B94D5F74-E2AB-4DEC-9EA3-E23A81A5FE56}" type="parTrans" cxnId="{52612892-ED0D-4C36-B56B-78FEF80E3FC8}">
      <dgm:prSet/>
      <dgm:spPr/>
      <dgm:t>
        <a:bodyPr/>
        <a:lstStyle/>
        <a:p>
          <a:endParaRPr lang="en-US"/>
        </a:p>
      </dgm:t>
    </dgm:pt>
    <dgm:pt modelId="{B9425FAE-8264-49CE-BDDF-31254F6D4FC8}" type="sibTrans" cxnId="{52612892-ED0D-4C36-B56B-78FEF80E3FC8}">
      <dgm:prSet/>
      <dgm:spPr/>
      <dgm:t>
        <a:bodyPr/>
        <a:lstStyle/>
        <a:p>
          <a:endParaRPr lang="en-US"/>
        </a:p>
      </dgm:t>
    </dgm:pt>
    <dgm:pt modelId="{19B5EAA4-A06E-41D8-B53B-D660C7266890}">
      <dgm:prSet/>
      <dgm:spPr/>
      <dgm:t>
        <a:bodyPr/>
        <a:lstStyle/>
        <a:p>
          <a:r>
            <a:rPr lang="en-US"/>
            <a:t>Salary.com</a:t>
          </a:r>
        </a:p>
      </dgm:t>
    </dgm:pt>
    <dgm:pt modelId="{EABB5A3A-1F7C-4464-9A18-4D725FCDEC22}" type="parTrans" cxnId="{AF3FEAB9-4794-4C57-8E22-9101BAAC4574}">
      <dgm:prSet/>
      <dgm:spPr/>
      <dgm:t>
        <a:bodyPr/>
        <a:lstStyle/>
        <a:p>
          <a:endParaRPr lang="en-US"/>
        </a:p>
      </dgm:t>
    </dgm:pt>
    <dgm:pt modelId="{3C02BA45-DA4A-4F53-9C0F-C7CDFA48FC63}" type="sibTrans" cxnId="{AF3FEAB9-4794-4C57-8E22-9101BAAC4574}">
      <dgm:prSet/>
      <dgm:spPr/>
      <dgm:t>
        <a:bodyPr/>
        <a:lstStyle/>
        <a:p>
          <a:endParaRPr lang="en-US"/>
        </a:p>
      </dgm:t>
    </dgm:pt>
    <dgm:pt modelId="{3510A092-3A52-4BD2-8856-6D7C95C0EF8F}">
      <dgm:prSet/>
      <dgm:spPr/>
      <dgm:t>
        <a:bodyPr/>
        <a:lstStyle/>
        <a:p>
          <a:r>
            <a:rPr lang="en-US"/>
            <a:t>Glassdoor.com</a:t>
          </a:r>
        </a:p>
      </dgm:t>
    </dgm:pt>
    <dgm:pt modelId="{97AB167A-5D88-49C5-97E5-91523FF40790}" type="parTrans" cxnId="{CFA3B03D-FB7D-4E35-8AC2-A63BE596568B}">
      <dgm:prSet/>
      <dgm:spPr/>
      <dgm:t>
        <a:bodyPr/>
        <a:lstStyle/>
        <a:p>
          <a:endParaRPr lang="en-US"/>
        </a:p>
      </dgm:t>
    </dgm:pt>
    <dgm:pt modelId="{FC8D0585-5DC4-4996-BDA6-AD258FAB040D}" type="sibTrans" cxnId="{CFA3B03D-FB7D-4E35-8AC2-A63BE596568B}">
      <dgm:prSet/>
      <dgm:spPr/>
      <dgm:t>
        <a:bodyPr/>
        <a:lstStyle/>
        <a:p>
          <a:endParaRPr lang="en-US"/>
        </a:p>
      </dgm:t>
    </dgm:pt>
    <dgm:pt modelId="{F7BDE244-D89F-46C0-A0F6-EFEC6CC467D4}" type="pres">
      <dgm:prSet presAssocID="{64776A51-7CF5-44D4-B36A-41A1887FFC29}" presName="linear" presStyleCnt="0">
        <dgm:presLayoutVars>
          <dgm:animLvl val="lvl"/>
          <dgm:resizeHandles val="exact"/>
        </dgm:presLayoutVars>
      </dgm:prSet>
      <dgm:spPr/>
    </dgm:pt>
    <dgm:pt modelId="{1BFDC2FD-1FD7-49EA-8980-FE8D3F6DCB90}" type="pres">
      <dgm:prSet presAssocID="{5B44486A-4E42-4B44-B115-93AE006DBD3E}" presName="parentText" presStyleLbl="node1" presStyleIdx="0" presStyleCnt="5">
        <dgm:presLayoutVars>
          <dgm:chMax val="0"/>
          <dgm:bulletEnabled val="1"/>
        </dgm:presLayoutVars>
      </dgm:prSet>
      <dgm:spPr/>
    </dgm:pt>
    <dgm:pt modelId="{9AECE4C1-50E3-442B-A369-4FF525796392}" type="pres">
      <dgm:prSet presAssocID="{0495B9F9-9391-4109-8800-6202CC36A12F}" presName="spacer" presStyleCnt="0"/>
      <dgm:spPr/>
    </dgm:pt>
    <dgm:pt modelId="{148311AD-E3FE-44B7-857E-305215092582}" type="pres">
      <dgm:prSet presAssocID="{F44ED9CA-D062-4603-974C-169159E8DCF2}" presName="parentText" presStyleLbl="node1" presStyleIdx="1" presStyleCnt="5">
        <dgm:presLayoutVars>
          <dgm:chMax val="0"/>
          <dgm:bulletEnabled val="1"/>
        </dgm:presLayoutVars>
      </dgm:prSet>
      <dgm:spPr/>
    </dgm:pt>
    <dgm:pt modelId="{009DBC22-AB78-461A-919D-735D92B707F8}" type="pres">
      <dgm:prSet presAssocID="{E3899B37-547E-48D0-B2DF-0CBF0DAB832C}" presName="spacer" presStyleCnt="0"/>
      <dgm:spPr/>
    </dgm:pt>
    <dgm:pt modelId="{BDE31E6F-5106-4699-A55F-8EBDCF75101A}" type="pres">
      <dgm:prSet presAssocID="{488C7A34-70C8-4BE4-AFC0-0288FFF855C3}" presName="parentText" presStyleLbl="node1" presStyleIdx="2" presStyleCnt="5">
        <dgm:presLayoutVars>
          <dgm:chMax val="0"/>
          <dgm:bulletEnabled val="1"/>
        </dgm:presLayoutVars>
      </dgm:prSet>
      <dgm:spPr/>
    </dgm:pt>
    <dgm:pt modelId="{C3BD573A-CD53-4DBF-9688-1140D235281E}" type="pres">
      <dgm:prSet presAssocID="{B9425FAE-8264-49CE-BDDF-31254F6D4FC8}" presName="spacer" presStyleCnt="0"/>
      <dgm:spPr/>
    </dgm:pt>
    <dgm:pt modelId="{052E6C9A-AD14-4AB7-B29A-1821B9429D5D}" type="pres">
      <dgm:prSet presAssocID="{19B5EAA4-A06E-41D8-B53B-D660C7266890}" presName="parentText" presStyleLbl="node1" presStyleIdx="3" presStyleCnt="5">
        <dgm:presLayoutVars>
          <dgm:chMax val="0"/>
          <dgm:bulletEnabled val="1"/>
        </dgm:presLayoutVars>
      </dgm:prSet>
      <dgm:spPr/>
    </dgm:pt>
    <dgm:pt modelId="{43AF6C28-DC1B-4597-8324-0907B6F24E87}" type="pres">
      <dgm:prSet presAssocID="{3C02BA45-DA4A-4F53-9C0F-C7CDFA48FC63}" presName="spacer" presStyleCnt="0"/>
      <dgm:spPr/>
    </dgm:pt>
    <dgm:pt modelId="{49DD2B9F-8DC2-4151-9123-E278F7958C65}" type="pres">
      <dgm:prSet presAssocID="{3510A092-3A52-4BD2-8856-6D7C95C0EF8F}" presName="parentText" presStyleLbl="node1" presStyleIdx="4" presStyleCnt="5">
        <dgm:presLayoutVars>
          <dgm:chMax val="0"/>
          <dgm:bulletEnabled val="1"/>
        </dgm:presLayoutVars>
      </dgm:prSet>
      <dgm:spPr/>
    </dgm:pt>
  </dgm:ptLst>
  <dgm:cxnLst>
    <dgm:cxn modelId="{40B92223-1432-49BF-B36A-3CF3E5A8F925}" type="presOf" srcId="{488C7A34-70C8-4BE4-AFC0-0288FFF855C3}" destId="{BDE31E6F-5106-4699-A55F-8EBDCF75101A}" srcOrd="0" destOrd="0" presId="urn:microsoft.com/office/officeart/2005/8/layout/vList2"/>
    <dgm:cxn modelId="{CFA3B03D-FB7D-4E35-8AC2-A63BE596568B}" srcId="{64776A51-7CF5-44D4-B36A-41A1887FFC29}" destId="{3510A092-3A52-4BD2-8856-6D7C95C0EF8F}" srcOrd="4" destOrd="0" parTransId="{97AB167A-5D88-49C5-97E5-91523FF40790}" sibTransId="{FC8D0585-5DC4-4996-BDA6-AD258FAB040D}"/>
    <dgm:cxn modelId="{00DDA555-EAAF-4097-9DF6-5D94AE32A2C9}" srcId="{64776A51-7CF5-44D4-B36A-41A1887FFC29}" destId="{F44ED9CA-D062-4603-974C-169159E8DCF2}" srcOrd="1" destOrd="0" parTransId="{F582C933-1F5C-434E-A911-0F89792E2A21}" sibTransId="{E3899B37-547E-48D0-B2DF-0CBF0DAB832C}"/>
    <dgm:cxn modelId="{792A8079-5F7D-4096-98D3-519A7B891B83}" type="presOf" srcId="{3510A092-3A52-4BD2-8856-6D7C95C0EF8F}" destId="{49DD2B9F-8DC2-4151-9123-E278F7958C65}" srcOrd="0" destOrd="0" presId="urn:microsoft.com/office/officeart/2005/8/layout/vList2"/>
    <dgm:cxn modelId="{52612892-ED0D-4C36-B56B-78FEF80E3FC8}" srcId="{64776A51-7CF5-44D4-B36A-41A1887FFC29}" destId="{488C7A34-70C8-4BE4-AFC0-0288FFF855C3}" srcOrd="2" destOrd="0" parTransId="{B94D5F74-E2AB-4DEC-9EA3-E23A81A5FE56}" sibTransId="{B9425FAE-8264-49CE-BDDF-31254F6D4FC8}"/>
    <dgm:cxn modelId="{D2842DB2-78A0-46FD-BD28-73FF051F4B18}" srcId="{64776A51-7CF5-44D4-B36A-41A1887FFC29}" destId="{5B44486A-4E42-4B44-B115-93AE006DBD3E}" srcOrd="0" destOrd="0" parTransId="{FCA99F04-AEF5-47EF-ACD7-C779A9FC3550}" sibTransId="{0495B9F9-9391-4109-8800-6202CC36A12F}"/>
    <dgm:cxn modelId="{AF3FEAB9-4794-4C57-8E22-9101BAAC4574}" srcId="{64776A51-7CF5-44D4-B36A-41A1887FFC29}" destId="{19B5EAA4-A06E-41D8-B53B-D660C7266890}" srcOrd="3" destOrd="0" parTransId="{EABB5A3A-1F7C-4464-9A18-4D725FCDEC22}" sibTransId="{3C02BA45-DA4A-4F53-9C0F-C7CDFA48FC63}"/>
    <dgm:cxn modelId="{E31D60BE-3642-424E-AE34-071DB88A69DC}" type="presOf" srcId="{64776A51-7CF5-44D4-B36A-41A1887FFC29}" destId="{F7BDE244-D89F-46C0-A0F6-EFEC6CC467D4}" srcOrd="0" destOrd="0" presId="urn:microsoft.com/office/officeart/2005/8/layout/vList2"/>
    <dgm:cxn modelId="{F00E54DD-8941-4842-AEEC-37F48355A075}" type="presOf" srcId="{19B5EAA4-A06E-41D8-B53B-D660C7266890}" destId="{052E6C9A-AD14-4AB7-B29A-1821B9429D5D}" srcOrd="0" destOrd="0" presId="urn:microsoft.com/office/officeart/2005/8/layout/vList2"/>
    <dgm:cxn modelId="{1E0BCAEC-BE2D-4D5C-A9EC-90A9A8370785}" type="presOf" srcId="{5B44486A-4E42-4B44-B115-93AE006DBD3E}" destId="{1BFDC2FD-1FD7-49EA-8980-FE8D3F6DCB90}" srcOrd="0" destOrd="0" presId="urn:microsoft.com/office/officeart/2005/8/layout/vList2"/>
    <dgm:cxn modelId="{2C99A0FC-75CB-43E9-B882-16AC677D5973}" type="presOf" srcId="{F44ED9CA-D062-4603-974C-169159E8DCF2}" destId="{148311AD-E3FE-44B7-857E-305215092582}" srcOrd="0" destOrd="0" presId="urn:microsoft.com/office/officeart/2005/8/layout/vList2"/>
    <dgm:cxn modelId="{6E9CF290-CD8D-4585-952D-FDEAB4D4FA3C}" type="presParOf" srcId="{F7BDE244-D89F-46C0-A0F6-EFEC6CC467D4}" destId="{1BFDC2FD-1FD7-49EA-8980-FE8D3F6DCB90}" srcOrd="0" destOrd="0" presId="urn:microsoft.com/office/officeart/2005/8/layout/vList2"/>
    <dgm:cxn modelId="{24879AFF-BFA7-46BC-9CAC-EFDC5D6A382E}" type="presParOf" srcId="{F7BDE244-D89F-46C0-A0F6-EFEC6CC467D4}" destId="{9AECE4C1-50E3-442B-A369-4FF525796392}" srcOrd="1" destOrd="0" presId="urn:microsoft.com/office/officeart/2005/8/layout/vList2"/>
    <dgm:cxn modelId="{3CC000FF-0D1C-434D-BA7B-5DD4BF52357B}" type="presParOf" srcId="{F7BDE244-D89F-46C0-A0F6-EFEC6CC467D4}" destId="{148311AD-E3FE-44B7-857E-305215092582}" srcOrd="2" destOrd="0" presId="urn:microsoft.com/office/officeart/2005/8/layout/vList2"/>
    <dgm:cxn modelId="{0E030BE0-1FF1-4AA8-92EB-AD2572BAB909}" type="presParOf" srcId="{F7BDE244-D89F-46C0-A0F6-EFEC6CC467D4}" destId="{009DBC22-AB78-461A-919D-735D92B707F8}" srcOrd="3" destOrd="0" presId="urn:microsoft.com/office/officeart/2005/8/layout/vList2"/>
    <dgm:cxn modelId="{37858082-EA54-42F5-B1F8-E8892735CFB1}" type="presParOf" srcId="{F7BDE244-D89F-46C0-A0F6-EFEC6CC467D4}" destId="{BDE31E6F-5106-4699-A55F-8EBDCF75101A}" srcOrd="4" destOrd="0" presId="urn:microsoft.com/office/officeart/2005/8/layout/vList2"/>
    <dgm:cxn modelId="{592DAAF5-E724-4313-BC33-F03023F635BB}" type="presParOf" srcId="{F7BDE244-D89F-46C0-A0F6-EFEC6CC467D4}" destId="{C3BD573A-CD53-4DBF-9688-1140D235281E}" srcOrd="5" destOrd="0" presId="urn:microsoft.com/office/officeart/2005/8/layout/vList2"/>
    <dgm:cxn modelId="{AB2FDE05-9230-4D4D-BEEE-8C11EA935EBA}" type="presParOf" srcId="{F7BDE244-D89F-46C0-A0F6-EFEC6CC467D4}" destId="{052E6C9A-AD14-4AB7-B29A-1821B9429D5D}" srcOrd="6" destOrd="0" presId="urn:microsoft.com/office/officeart/2005/8/layout/vList2"/>
    <dgm:cxn modelId="{EA213AD0-FA46-4EB9-9B87-0CD38DC720D8}" type="presParOf" srcId="{F7BDE244-D89F-46C0-A0F6-EFEC6CC467D4}" destId="{43AF6C28-DC1B-4597-8324-0907B6F24E87}" srcOrd="7" destOrd="0" presId="urn:microsoft.com/office/officeart/2005/8/layout/vList2"/>
    <dgm:cxn modelId="{9E809198-A48A-4026-8AA7-0022C795B89F}" type="presParOf" srcId="{F7BDE244-D89F-46C0-A0F6-EFEC6CC467D4}" destId="{49DD2B9F-8DC2-4151-9123-E278F7958C6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9E0DA35-C4AF-4D95-A245-67E5FB89CC65}" type="doc">
      <dgm:prSet loTypeId="urn:microsoft.com/office/officeart/2005/8/layout/hierarchy3" loCatId="hierarchy" qsTypeId="urn:microsoft.com/office/officeart/2005/8/quickstyle/simple5" qsCatId="simple" csTypeId="urn:microsoft.com/office/officeart/2005/8/colors/colorful3" csCatId="colorful" phldr="1"/>
      <dgm:spPr/>
      <dgm:t>
        <a:bodyPr/>
        <a:lstStyle/>
        <a:p>
          <a:endParaRPr lang="en-US"/>
        </a:p>
      </dgm:t>
    </dgm:pt>
    <dgm:pt modelId="{F7889E96-B5FB-4B64-9904-5313D07BC2D1}">
      <dgm:prSet phldrT="[Text]"/>
      <dgm:spPr/>
      <dgm:t>
        <a:bodyPr/>
        <a:lstStyle/>
        <a:p>
          <a:r>
            <a:rPr lang="en-US" dirty="0"/>
            <a:t>Profit Centers</a:t>
          </a:r>
        </a:p>
      </dgm:t>
    </dgm:pt>
    <dgm:pt modelId="{54DC5A1F-D4C0-43FB-94AB-E78F5898DAB0}" type="parTrans" cxnId="{7A7DA768-EB03-4BCE-8067-BF0A89673C7F}">
      <dgm:prSet/>
      <dgm:spPr/>
      <dgm:t>
        <a:bodyPr/>
        <a:lstStyle/>
        <a:p>
          <a:endParaRPr lang="en-US"/>
        </a:p>
      </dgm:t>
    </dgm:pt>
    <dgm:pt modelId="{5B60580C-96B4-45A2-B19E-B241319C04D5}" type="sibTrans" cxnId="{7A7DA768-EB03-4BCE-8067-BF0A89673C7F}">
      <dgm:prSet/>
      <dgm:spPr/>
      <dgm:t>
        <a:bodyPr/>
        <a:lstStyle/>
        <a:p>
          <a:endParaRPr lang="en-US"/>
        </a:p>
      </dgm:t>
    </dgm:pt>
    <dgm:pt modelId="{F1A505B6-7253-441B-B220-1BE291AD8CC3}">
      <dgm:prSet phldrT="[Text]"/>
      <dgm:spPr/>
      <dgm:t>
        <a:bodyPr/>
        <a:lstStyle/>
        <a:p>
          <a:r>
            <a:rPr lang="en-US" dirty="0"/>
            <a:t>Clinic</a:t>
          </a:r>
        </a:p>
      </dgm:t>
    </dgm:pt>
    <dgm:pt modelId="{DD77BFE4-566E-4EEF-AF73-3D0C0F511F7E}" type="parTrans" cxnId="{D44CE74F-A989-4CF2-B4A9-3EB5B24B7B67}">
      <dgm:prSet/>
      <dgm:spPr/>
      <dgm:t>
        <a:bodyPr/>
        <a:lstStyle/>
        <a:p>
          <a:endParaRPr lang="en-US"/>
        </a:p>
      </dgm:t>
    </dgm:pt>
    <dgm:pt modelId="{2B0AE54F-947E-4959-95AE-37845CB863A0}" type="sibTrans" cxnId="{D44CE74F-A989-4CF2-B4A9-3EB5B24B7B67}">
      <dgm:prSet/>
      <dgm:spPr/>
      <dgm:t>
        <a:bodyPr/>
        <a:lstStyle/>
        <a:p>
          <a:endParaRPr lang="en-US"/>
        </a:p>
      </dgm:t>
    </dgm:pt>
    <dgm:pt modelId="{ACF411B4-E227-40E9-AF45-1FA13B447C6F}">
      <dgm:prSet phldrT="[Text]"/>
      <dgm:spPr/>
      <dgm:t>
        <a:bodyPr/>
        <a:lstStyle/>
        <a:p>
          <a:r>
            <a:rPr lang="en-US" dirty="0"/>
            <a:t>Glasses</a:t>
          </a:r>
        </a:p>
      </dgm:t>
    </dgm:pt>
    <dgm:pt modelId="{5B99014B-6E0D-43CF-B9FB-5731D71BD7C5}" type="parTrans" cxnId="{A18E7858-3000-4A82-AAA6-B7E52FA872F9}">
      <dgm:prSet/>
      <dgm:spPr/>
      <dgm:t>
        <a:bodyPr/>
        <a:lstStyle/>
        <a:p>
          <a:endParaRPr lang="en-US"/>
        </a:p>
      </dgm:t>
    </dgm:pt>
    <dgm:pt modelId="{9E39F61E-7043-4942-8D26-0183D770BABD}" type="sibTrans" cxnId="{A18E7858-3000-4A82-AAA6-B7E52FA872F9}">
      <dgm:prSet/>
      <dgm:spPr/>
      <dgm:t>
        <a:bodyPr/>
        <a:lstStyle/>
        <a:p>
          <a:endParaRPr lang="en-US"/>
        </a:p>
      </dgm:t>
    </dgm:pt>
    <dgm:pt modelId="{07A3BEF8-F392-4869-853E-ADF3ADE0F7A5}">
      <dgm:prSet phldrT="[Text]"/>
      <dgm:spPr/>
      <dgm:t>
        <a:bodyPr/>
        <a:lstStyle/>
        <a:p>
          <a:r>
            <a:rPr lang="en-US" dirty="0"/>
            <a:t>CL</a:t>
          </a:r>
        </a:p>
      </dgm:t>
    </dgm:pt>
    <dgm:pt modelId="{4E5332FD-D412-4C6E-A411-30DB7174D840}" type="parTrans" cxnId="{A4F5D469-D169-40A6-83CF-02EEF458E7C0}">
      <dgm:prSet/>
      <dgm:spPr/>
      <dgm:t>
        <a:bodyPr/>
        <a:lstStyle/>
        <a:p>
          <a:endParaRPr lang="en-US"/>
        </a:p>
      </dgm:t>
    </dgm:pt>
    <dgm:pt modelId="{9287D435-2A81-4A69-89E0-D938C3FA9F7C}" type="sibTrans" cxnId="{A4F5D469-D169-40A6-83CF-02EEF458E7C0}">
      <dgm:prSet/>
      <dgm:spPr/>
      <dgm:t>
        <a:bodyPr/>
        <a:lstStyle/>
        <a:p>
          <a:endParaRPr lang="en-US"/>
        </a:p>
      </dgm:t>
    </dgm:pt>
    <dgm:pt modelId="{0A11F5C3-D300-4651-9147-EE463D147331}">
      <dgm:prSet phldrT="[Text]"/>
      <dgm:spPr/>
      <dgm:t>
        <a:bodyPr/>
        <a:lstStyle/>
        <a:p>
          <a:r>
            <a:rPr lang="en-US" dirty="0"/>
            <a:t>Dry Eye</a:t>
          </a:r>
        </a:p>
      </dgm:t>
    </dgm:pt>
    <dgm:pt modelId="{840740EB-81E0-4EF6-82DE-48DBFD89BE66}" type="parTrans" cxnId="{3727E57E-6625-4A59-BB3E-08CF3E66E83A}">
      <dgm:prSet/>
      <dgm:spPr/>
      <dgm:t>
        <a:bodyPr/>
        <a:lstStyle/>
        <a:p>
          <a:endParaRPr lang="en-US"/>
        </a:p>
      </dgm:t>
    </dgm:pt>
    <dgm:pt modelId="{EF58476A-80F7-4766-8E19-D975211C3C22}" type="sibTrans" cxnId="{3727E57E-6625-4A59-BB3E-08CF3E66E83A}">
      <dgm:prSet/>
      <dgm:spPr/>
      <dgm:t>
        <a:bodyPr/>
        <a:lstStyle/>
        <a:p>
          <a:endParaRPr lang="en-US"/>
        </a:p>
      </dgm:t>
    </dgm:pt>
    <dgm:pt modelId="{5E4653BC-E882-445F-9472-C0DF7FF98D84}">
      <dgm:prSet phldrT="[Text]"/>
      <dgm:spPr/>
      <dgm:t>
        <a:bodyPr/>
        <a:lstStyle/>
        <a:p>
          <a:r>
            <a:rPr lang="en-US" dirty="0"/>
            <a:t>VT</a:t>
          </a:r>
        </a:p>
      </dgm:t>
    </dgm:pt>
    <dgm:pt modelId="{C4A00BBC-EAB5-4511-84A8-D41F6D38B363}" type="parTrans" cxnId="{FC89AF7C-EF18-4DDB-AF2B-6E5971F0E909}">
      <dgm:prSet/>
      <dgm:spPr/>
      <dgm:t>
        <a:bodyPr/>
        <a:lstStyle/>
        <a:p>
          <a:endParaRPr lang="en-US"/>
        </a:p>
      </dgm:t>
    </dgm:pt>
    <dgm:pt modelId="{9FE88D9E-03FD-4599-8F0A-85ED30C6ED6A}" type="sibTrans" cxnId="{FC89AF7C-EF18-4DDB-AF2B-6E5971F0E909}">
      <dgm:prSet/>
      <dgm:spPr/>
      <dgm:t>
        <a:bodyPr/>
        <a:lstStyle/>
        <a:p>
          <a:endParaRPr lang="en-US"/>
        </a:p>
      </dgm:t>
    </dgm:pt>
    <dgm:pt modelId="{9DA6CB0D-6C40-44E1-8A35-51B3A7C9CACC}">
      <dgm:prSet phldrT="[Text]"/>
      <dgm:spPr/>
      <dgm:t>
        <a:bodyPr/>
        <a:lstStyle/>
        <a:p>
          <a:r>
            <a:rPr lang="en-US" dirty="0"/>
            <a:t>LV</a:t>
          </a:r>
        </a:p>
      </dgm:t>
    </dgm:pt>
    <dgm:pt modelId="{954ED7CC-CD05-47BA-AFFC-B77611B0C60B}" type="parTrans" cxnId="{993A2FA1-4DB2-4E62-B97B-2FD8D957B3AF}">
      <dgm:prSet/>
      <dgm:spPr/>
      <dgm:t>
        <a:bodyPr/>
        <a:lstStyle/>
        <a:p>
          <a:endParaRPr lang="en-US"/>
        </a:p>
      </dgm:t>
    </dgm:pt>
    <dgm:pt modelId="{D0B2798E-AC8B-41E3-BEE2-FDAC884EE87A}" type="sibTrans" cxnId="{993A2FA1-4DB2-4E62-B97B-2FD8D957B3AF}">
      <dgm:prSet/>
      <dgm:spPr/>
      <dgm:t>
        <a:bodyPr/>
        <a:lstStyle/>
        <a:p>
          <a:endParaRPr lang="en-US"/>
        </a:p>
      </dgm:t>
    </dgm:pt>
    <dgm:pt modelId="{9EE035C3-5269-4EFC-8BF3-69D03F7E7A50}" type="pres">
      <dgm:prSet presAssocID="{49E0DA35-C4AF-4D95-A245-67E5FB89CC65}" presName="diagram" presStyleCnt="0">
        <dgm:presLayoutVars>
          <dgm:chPref val="1"/>
          <dgm:dir/>
          <dgm:animOne val="branch"/>
          <dgm:animLvl val="lvl"/>
          <dgm:resizeHandles/>
        </dgm:presLayoutVars>
      </dgm:prSet>
      <dgm:spPr/>
    </dgm:pt>
    <dgm:pt modelId="{F7BDF078-0DD3-4BFA-822C-A706D06DD424}" type="pres">
      <dgm:prSet presAssocID="{F7889E96-B5FB-4B64-9904-5313D07BC2D1}" presName="root" presStyleCnt="0"/>
      <dgm:spPr/>
    </dgm:pt>
    <dgm:pt modelId="{4FC5D165-14C8-4D14-A705-AB27465580BB}" type="pres">
      <dgm:prSet presAssocID="{F7889E96-B5FB-4B64-9904-5313D07BC2D1}" presName="rootComposite" presStyleCnt="0"/>
      <dgm:spPr/>
    </dgm:pt>
    <dgm:pt modelId="{0FEAA4BB-EBAA-49FC-A5F8-35267183C476}" type="pres">
      <dgm:prSet presAssocID="{F7889E96-B5FB-4B64-9904-5313D07BC2D1}" presName="rootText" presStyleLbl="node1" presStyleIdx="0" presStyleCnt="1"/>
      <dgm:spPr/>
    </dgm:pt>
    <dgm:pt modelId="{9B870F11-B204-48AF-A264-4107CF8978D6}" type="pres">
      <dgm:prSet presAssocID="{F7889E96-B5FB-4B64-9904-5313D07BC2D1}" presName="rootConnector" presStyleLbl="node1" presStyleIdx="0" presStyleCnt="1"/>
      <dgm:spPr/>
    </dgm:pt>
    <dgm:pt modelId="{D2D4B419-8133-4F63-B008-5BE04C426202}" type="pres">
      <dgm:prSet presAssocID="{F7889E96-B5FB-4B64-9904-5313D07BC2D1}" presName="childShape" presStyleCnt="0"/>
      <dgm:spPr/>
    </dgm:pt>
    <dgm:pt modelId="{AFAC65FB-951D-43A9-AF5D-10DB5D5EB68E}" type="pres">
      <dgm:prSet presAssocID="{DD77BFE4-566E-4EEF-AF73-3D0C0F511F7E}" presName="Name13" presStyleLbl="parChTrans1D2" presStyleIdx="0" presStyleCnt="6"/>
      <dgm:spPr/>
    </dgm:pt>
    <dgm:pt modelId="{6370E871-522B-4767-B853-480CF27D0ACA}" type="pres">
      <dgm:prSet presAssocID="{F1A505B6-7253-441B-B220-1BE291AD8CC3}" presName="childText" presStyleLbl="bgAcc1" presStyleIdx="0" presStyleCnt="6">
        <dgm:presLayoutVars>
          <dgm:bulletEnabled val="1"/>
        </dgm:presLayoutVars>
      </dgm:prSet>
      <dgm:spPr/>
    </dgm:pt>
    <dgm:pt modelId="{6C3CC251-8E84-4EAB-ACEA-7E4571E04C58}" type="pres">
      <dgm:prSet presAssocID="{5B99014B-6E0D-43CF-B9FB-5731D71BD7C5}" presName="Name13" presStyleLbl="parChTrans1D2" presStyleIdx="1" presStyleCnt="6"/>
      <dgm:spPr/>
    </dgm:pt>
    <dgm:pt modelId="{82D6988F-D748-4413-864E-80AF525947EF}" type="pres">
      <dgm:prSet presAssocID="{ACF411B4-E227-40E9-AF45-1FA13B447C6F}" presName="childText" presStyleLbl="bgAcc1" presStyleIdx="1" presStyleCnt="6">
        <dgm:presLayoutVars>
          <dgm:bulletEnabled val="1"/>
        </dgm:presLayoutVars>
      </dgm:prSet>
      <dgm:spPr/>
    </dgm:pt>
    <dgm:pt modelId="{E0518E80-4166-43B3-8F4B-893249D626D7}" type="pres">
      <dgm:prSet presAssocID="{4E5332FD-D412-4C6E-A411-30DB7174D840}" presName="Name13" presStyleLbl="parChTrans1D2" presStyleIdx="2" presStyleCnt="6"/>
      <dgm:spPr/>
    </dgm:pt>
    <dgm:pt modelId="{33466666-17E5-4867-B281-C1FE7D77F2A0}" type="pres">
      <dgm:prSet presAssocID="{07A3BEF8-F392-4869-853E-ADF3ADE0F7A5}" presName="childText" presStyleLbl="bgAcc1" presStyleIdx="2" presStyleCnt="6">
        <dgm:presLayoutVars>
          <dgm:bulletEnabled val="1"/>
        </dgm:presLayoutVars>
      </dgm:prSet>
      <dgm:spPr/>
    </dgm:pt>
    <dgm:pt modelId="{C15771D8-6E22-434D-8C6E-0C6BE1299E86}" type="pres">
      <dgm:prSet presAssocID="{840740EB-81E0-4EF6-82DE-48DBFD89BE66}" presName="Name13" presStyleLbl="parChTrans1D2" presStyleIdx="3" presStyleCnt="6"/>
      <dgm:spPr/>
    </dgm:pt>
    <dgm:pt modelId="{E2211B66-4361-4A2A-98A2-E6B56E9BA7A6}" type="pres">
      <dgm:prSet presAssocID="{0A11F5C3-D300-4651-9147-EE463D147331}" presName="childText" presStyleLbl="bgAcc1" presStyleIdx="3" presStyleCnt="6">
        <dgm:presLayoutVars>
          <dgm:bulletEnabled val="1"/>
        </dgm:presLayoutVars>
      </dgm:prSet>
      <dgm:spPr/>
    </dgm:pt>
    <dgm:pt modelId="{1CC641ED-0AA2-4816-8DB8-B1795F9CD191}" type="pres">
      <dgm:prSet presAssocID="{C4A00BBC-EAB5-4511-84A8-D41F6D38B363}" presName="Name13" presStyleLbl="parChTrans1D2" presStyleIdx="4" presStyleCnt="6"/>
      <dgm:spPr/>
    </dgm:pt>
    <dgm:pt modelId="{A2671FEF-9C06-4C3D-A979-3D60BF664869}" type="pres">
      <dgm:prSet presAssocID="{5E4653BC-E882-445F-9472-C0DF7FF98D84}" presName="childText" presStyleLbl="bgAcc1" presStyleIdx="4" presStyleCnt="6">
        <dgm:presLayoutVars>
          <dgm:bulletEnabled val="1"/>
        </dgm:presLayoutVars>
      </dgm:prSet>
      <dgm:spPr/>
    </dgm:pt>
    <dgm:pt modelId="{70778CA3-BAF7-4E41-AE5B-5470BB552891}" type="pres">
      <dgm:prSet presAssocID="{954ED7CC-CD05-47BA-AFFC-B77611B0C60B}" presName="Name13" presStyleLbl="parChTrans1D2" presStyleIdx="5" presStyleCnt="6"/>
      <dgm:spPr/>
    </dgm:pt>
    <dgm:pt modelId="{1A5FC31D-717A-4103-A9AC-3108CCCA05EC}" type="pres">
      <dgm:prSet presAssocID="{9DA6CB0D-6C40-44E1-8A35-51B3A7C9CACC}" presName="childText" presStyleLbl="bgAcc1" presStyleIdx="5" presStyleCnt="6">
        <dgm:presLayoutVars>
          <dgm:bulletEnabled val="1"/>
        </dgm:presLayoutVars>
      </dgm:prSet>
      <dgm:spPr/>
    </dgm:pt>
  </dgm:ptLst>
  <dgm:cxnLst>
    <dgm:cxn modelId="{30E65C0D-7773-497D-A4E9-82294CD8043D}" type="presOf" srcId="{840740EB-81E0-4EF6-82DE-48DBFD89BE66}" destId="{C15771D8-6E22-434D-8C6E-0C6BE1299E86}" srcOrd="0" destOrd="0" presId="urn:microsoft.com/office/officeart/2005/8/layout/hierarchy3"/>
    <dgm:cxn modelId="{DFA07F19-6DFF-481F-A300-56BCA4E9CC99}" type="presOf" srcId="{5E4653BC-E882-445F-9472-C0DF7FF98D84}" destId="{A2671FEF-9C06-4C3D-A979-3D60BF664869}" srcOrd="0" destOrd="0" presId="urn:microsoft.com/office/officeart/2005/8/layout/hierarchy3"/>
    <dgm:cxn modelId="{C9AB175D-F705-4833-82E5-1A9BDA29150C}" type="presOf" srcId="{954ED7CC-CD05-47BA-AFFC-B77611B0C60B}" destId="{70778CA3-BAF7-4E41-AE5B-5470BB552891}" srcOrd="0" destOrd="0" presId="urn:microsoft.com/office/officeart/2005/8/layout/hierarchy3"/>
    <dgm:cxn modelId="{7A7DA768-EB03-4BCE-8067-BF0A89673C7F}" srcId="{49E0DA35-C4AF-4D95-A245-67E5FB89CC65}" destId="{F7889E96-B5FB-4B64-9904-5313D07BC2D1}" srcOrd="0" destOrd="0" parTransId="{54DC5A1F-D4C0-43FB-94AB-E78F5898DAB0}" sibTransId="{5B60580C-96B4-45A2-B19E-B241319C04D5}"/>
    <dgm:cxn modelId="{A4F5D469-D169-40A6-83CF-02EEF458E7C0}" srcId="{F7889E96-B5FB-4B64-9904-5313D07BC2D1}" destId="{07A3BEF8-F392-4869-853E-ADF3ADE0F7A5}" srcOrd="2" destOrd="0" parTransId="{4E5332FD-D412-4C6E-A411-30DB7174D840}" sibTransId="{9287D435-2A81-4A69-89E0-D938C3FA9F7C}"/>
    <dgm:cxn modelId="{148DE06B-1AED-4F98-AF4A-A446A21E2C5E}" type="presOf" srcId="{0A11F5C3-D300-4651-9147-EE463D147331}" destId="{E2211B66-4361-4A2A-98A2-E6B56E9BA7A6}" srcOrd="0" destOrd="0" presId="urn:microsoft.com/office/officeart/2005/8/layout/hierarchy3"/>
    <dgm:cxn modelId="{D44CE74F-A989-4CF2-B4A9-3EB5B24B7B67}" srcId="{F7889E96-B5FB-4B64-9904-5313D07BC2D1}" destId="{F1A505B6-7253-441B-B220-1BE291AD8CC3}" srcOrd="0" destOrd="0" parTransId="{DD77BFE4-566E-4EEF-AF73-3D0C0F511F7E}" sibTransId="{2B0AE54F-947E-4959-95AE-37845CB863A0}"/>
    <dgm:cxn modelId="{45086D54-7F1C-40C6-AA09-BE54BD5C299D}" type="presOf" srcId="{07A3BEF8-F392-4869-853E-ADF3ADE0F7A5}" destId="{33466666-17E5-4867-B281-C1FE7D77F2A0}" srcOrd="0" destOrd="0" presId="urn:microsoft.com/office/officeart/2005/8/layout/hierarchy3"/>
    <dgm:cxn modelId="{65320E55-9FA6-4918-BA9B-D2189553FE88}" type="presOf" srcId="{F7889E96-B5FB-4B64-9904-5313D07BC2D1}" destId="{0FEAA4BB-EBAA-49FC-A5F8-35267183C476}" srcOrd="0" destOrd="0" presId="urn:microsoft.com/office/officeart/2005/8/layout/hierarchy3"/>
    <dgm:cxn modelId="{6B826876-84D9-452C-9954-5472BA68F883}" type="presOf" srcId="{5B99014B-6E0D-43CF-B9FB-5731D71BD7C5}" destId="{6C3CC251-8E84-4EAB-ACEA-7E4571E04C58}" srcOrd="0" destOrd="0" presId="urn:microsoft.com/office/officeart/2005/8/layout/hierarchy3"/>
    <dgm:cxn modelId="{A18E7858-3000-4A82-AAA6-B7E52FA872F9}" srcId="{F7889E96-B5FB-4B64-9904-5313D07BC2D1}" destId="{ACF411B4-E227-40E9-AF45-1FA13B447C6F}" srcOrd="1" destOrd="0" parTransId="{5B99014B-6E0D-43CF-B9FB-5731D71BD7C5}" sibTransId="{9E39F61E-7043-4942-8D26-0183D770BABD}"/>
    <dgm:cxn modelId="{FC89AF7C-EF18-4DDB-AF2B-6E5971F0E909}" srcId="{F7889E96-B5FB-4B64-9904-5313D07BC2D1}" destId="{5E4653BC-E882-445F-9472-C0DF7FF98D84}" srcOrd="4" destOrd="0" parTransId="{C4A00BBC-EAB5-4511-84A8-D41F6D38B363}" sibTransId="{9FE88D9E-03FD-4599-8F0A-85ED30C6ED6A}"/>
    <dgm:cxn modelId="{C399EF7C-DBC1-4221-B5F8-6A1F71968243}" type="presOf" srcId="{49E0DA35-C4AF-4D95-A245-67E5FB89CC65}" destId="{9EE035C3-5269-4EFC-8BF3-69D03F7E7A50}" srcOrd="0" destOrd="0" presId="urn:microsoft.com/office/officeart/2005/8/layout/hierarchy3"/>
    <dgm:cxn modelId="{3727E57E-6625-4A59-BB3E-08CF3E66E83A}" srcId="{F7889E96-B5FB-4B64-9904-5313D07BC2D1}" destId="{0A11F5C3-D300-4651-9147-EE463D147331}" srcOrd="3" destOrd="0" parTransId="{840740EB-81E0-4EF6-82DE-48DBFD89BE66}" sibTransId="{EF58476A-80F7-4766-8E19-D975211C3C22}"/>
    <dgm:cxn modelId="{6DD7C988-7B35-49DE-B821-7FACB18C0E54}" type="presOf" srcId="{4E5332FD-D412-4C6E-A411-30DB7174D840}" destId="{E0518E80-4166-43B3-8F4B-893249D626D7}" srcOrd="0" destOrd="0" presId="urn:microsoft.com/office/officeart/2005/8/layout/hierarchy3"/>
    <dgm:cxn modelId="{F6A24F8B-A9AC-4670-A9B0-E1F8D373AEAC}" type="presOf" srcId="{F7889E96-B5FB-4B64-9904-5313D07BC2D1}" destId="{9B870F11-B204-48AF-A264-4107CF8978D6}" srcOrd="1" destOrd="0" presId="urn:microsoft.com/office/officeart/2005/8/layout/hierarchy3"/>
    <dgm:cxn modelId="{993A2FA1-4DB2-4E62-B97B-2FD8D957B3AF}" srcId="{F7889E96-B5FB-4B64-9904-5313D07BC2D1}" destId="{9DA6CB0D-6C40-44E1-8A35-51B3A7C9CACC}" srcOrd="5" destOrd="0" parTransId="{954ED7CC-CD05-47BA-AFFC-B77611B0C60B}" sibTransId="{D0B2798E-AC8B-41E3-BEE2-FDAC884EE87A}"/>
    <dgm:cxn modelId="{BCE19BB7-CBBF-4932-BD12-A0BAABC7F6D9}" type="presOf" srcId="{C4A00BBC-EAB5-4511-84A8-D41F6D38B363}" destId="{1CC641ED-0AA2-4816-8DB8-B1795F9CD191}" srcOrd="0" destOrd="0" presId="urn:microsoft.com/office/officeart/2005/8/layout/hierarchy3"/>
    <dgm:cxn modelId="{F2EE01C1-67B9-4B8D-92C6-B41245BF59A6}" type="presOf" srcId="{F1A505B6-7253-441B-B220-1BE291AD8CC3}" destId="{6370E871-522B-4767-B853-480CF27D0ACA}" srcOrd="0" destOrd="0" presId="urn:microsoft.com/office/officeart/2005/8/layout/hierarchy3"/>
    <dgm:cxn modelId="{38B0F3D1-4D62-4EDA-BB09-DF493EAAF19C}" type="presOf" srcId="{9DA6CB0D-6C40-44E1-8A35-51B3A7C9CACC}" destId="{1A5FC31D-717A-4103-A9AC-3108CCCA05EC}" srcOrd="0" destOrd="0" presId="urn:microsoft.com/office/officeart/2005/8/layout/hierarchy3"/>
    <dgm:cxn modelId="{40F01CD9-ECBC-4E31-BF75-188D1860BFF6}" type="presOf" srcId="{ACF411B4-E227-40E9-AF45-1FA13B447C6F}" destId="{82D6988F-D748-4413-864E-80AF525947EF}" srcOrd="0" destOrd="0" presId="urn:microsoft.com/office/officeart/2005/8/layout/hierarchy3"/>
    <dgm:cxn modelId="{078691FD-F2F5-4B75-8DA9-7B61B5227FB7}" type="presOf" srcId="{DD77BFE4-566E-4EEF-AF73-3D0C0F511F7E}" destId="{AFAC65FB-951D-43A9-AF5D-10DB5D5EB68E}" srcOrd="0" destOrd="0" presId="urn:microsoft.com/office/officeart/2005/8/layout/hierarchy3"/>
    <dgm:cxn modelId="{669C9620-7ACC-4785-B8A8-E4ECA04C0D70}" type="presParOf" srcId="{9EE035C3-5269-4EFC-8BF3-69D03F7E7A50}" destId="{F7BDF078-0DD3-4BFA-822C-A706D06DD424}" srcOrd="0" destOrd="0" presId="urn:microsoft.com/office/officeart/2005/8/layout/hierarchy3"/>
    <dgm:cxn modelId="{ACBC114C-B04C-43CD-900B-61FF44E4A58D}" type="presParOf" srcId="{F7BDF078-0DD3-4BFA-822C-A706D06DD424}" destId="{4FC5D165-14C8-4D14-A705-AB27465580BB}" srcOrd="0" destOrd="0" presId="urn:microsoft.com/office/officeart/2005/8/layout/hierarchy3"/>
    <dgm:cxn modelId="{93AD0221-96F0-4D73-834D-352B8C68984C}" type="presParOf" srcId="{4FC5D165-14C8-4D14-A705-AB27465580BB}" destId="{0FEAA4BB-EBAA-49FC-A5F8-35267183C476}" srcOrd="0" destOrd="0" presId="urn:microsoft.com/office/officeart/2005/8/layout/hierarchy3"/>
    <dgm:cxn modelId="{B376E152-EDD6-449B-B325-4B6526BA5A22}" type="presParOf" srcId="{4FC5D165-14C8-4D14-A705-AB27465580BB}" destId="{9B870F11-B204-48AF-A264-4107CF8978D6}" srcOrd="1" destOrd="0" presId="urn:microsoft.com/office/officeart/2005/8/layout/hierarchy3"/>
    <dgm:cxn modelId="{8B5F47FF-119E-4106-923C-5AAFEA18E19A}" type="presParOf" srcId="{F7BDF078-0DD3-4BFA-822C-A706D06DD424}" destId="{D2D4B419-8133-4F63-B008-5BE04C426202}" srcOrd="1" destOrd="0" presId="urn:microsoft.com/office/officeart/2005/8/layout/hierarchy3"/>
    <dgm:cxn modelId="{4FACFB93-A7FA-4986-82BD-B966CFC897F7}" type="presParOf" srcId="{D2D4B419-8133-4F63-B008-5BE04C426202}" destId="{AFAC65FB-951D-43A9-AF5D-10DB5D5EB68E}" srcOrd="0" destOrd="0" presId="urn:microsoft.com/office/officeart/2005/8/layout/hierarchy3"/>
    <dgm:cxn modelId="{66A34E72-3D1F-4EF3-A233-B4D2CAA5096E}" type="presParOf" srcId="{D2D4B419-8133-4F63-B008-5BE04C426202}" destId="{6370E871-522B-4767-B853-480CF27D0ACA}" srcOrd="1" destOrd="0" presId="urn:microsoft.com/office/officeart/2005/8/layout/hierarchy3"/>
    <dgm:cxn modelId="{0504B252-C271-4ACA-ACAD-3332D7956E07}" type="presParOf" srcId="{D2D4B419-8133-4F63-B008-5BE04C426202}" destId="{6C3CC251-8E84-4EAB-ACEA-7E4571E04C58}" srcOrd="2" destOrd="0" presId="urn:microsoft.com/office/officeart/2005/8/layout/hierarchy3"/>
    <dgm:cxn modelId="{FCAE39E7-22D8-48F7-A7C7-ECA172736D6D}" type="presParOf" srcId="{D2D4B419-8133-4F63-B008-5BE04C426202}" destId="{82D6988F-D748-4413-864E-80AF525947EF}" srcOrd="3" destOrd="0" presId="urn:microsoft.com/office/officeart/2005/8/layout/hierarchy3"/>
    <dgm:cxn modelId="{F4AC0CA1-4C29-49C6-95D1-E1FF91ACE4AD}" type="presParOf" srcId="{D2D4B419-8133-4F63-B008-5BE04C426202}" destId="{E0518E80-4166-43B3-8F4B-893249D626D7}" srcOrd="4" destOrd="0" presId="urn:microsoft.com/office/officeart/2005/8/layout/hierarchy3"/>
    <dgm:cxn modelId="{7853B4BD-143D-43AF-9B20-4144A19061B7}" type="presParOf" srcId="{D2D4B419-8133-4F63-B008-5BE04C426202}" destId="{33466666-17E5-4867-B281-C1FE7D77F2A0}" srcOrd="5" destOrd="0" presId="urn:microsoft.com/office/officeart/2005/8/layout/hierarchy3"/>
    <dgm:cxn modelId="{452B9D67-4037-41DB-8C30-756CC318411A}" type="presParOf" srcId="{D2D4B419-8133-4F63-B008-5BE04C426202}" destId="{C15771D8-6E22-434D-8C6E-0C6BE1299E86}" srcOrd="6" destOrd="0" presId="urn:microsoft.com/office/officeart/2005/8/layout/hierarchy3"/>
    <dgm:cxn modelId="{4D9995FC-2837-4705-A825-F4A36880D870}" type="presParOf" srcId="{D2D4B419-8133-4F63-B008-5BE04C426202}" destId="{E2211B66-4361-4A2A-98A2-E6B56E9BA7A6}" srcOrd="7" destOrd="0" presId="urn:microsoft.com/office/officeart/2005/8/layout/hierarchy3"/>
    <dgm:cxn modelId="{F8D33065-5E26-4632-93E8-06648109579B}" type="presParOf" srcId="{D2D4B419-8133-4F63-B008-5BE04C426202}" destId="{1CC641ED-0AA2-4816-8DB8-B1795F9CD191}" srcOrd="8" destOrd="0" presId="urn:microsoft.com/office/officeart/2005/8/layout/hierarchy3"/>
    <dgm:cxn modelId="{31699BB3-9F74-44C1-8F9C-2A81FA0A5DD2}" type="presParOf" srcId="{D2D4B419-8133-4F63-B008-5BE04C426202}" destId="{A2671FEF-9C06-4C3D-A979-3D60BF664869}" srcOrd="9" destOrd="0" presId="urn:microsoft.com/office/officeart/2005/8/layout/hierarchy3"/>
    <dgm:cxn modelId="{C137E215-5E16-4D63-90C8-312E6F7D5CE5}" type="presParOf" srcId="{D2D4B419-8133-4F63-B008-5BE04C426202}" destId="{70778CA3-BAF7-4E41-AE5B-5470BB552891}" srcOrd="10" destOrd="0" presId="urn:microsoft.com/office/officeart/2005/8/layout/hierarchy3"/>
    <dgm:cxn modelId="{35FA869D-29FB-46D9-800E-43CDC8D6757C}" type="presParOf" srcId="{D2D4B419-8133-4F63-B008-5BE04C426202}" destId="{1A5FC31D-717A-4103-A9AC-3108CCCA05E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FDD1E4D-F537-470A-B531-495BCB452A3F}" type="doc">
      <dgm:prSet loTypeId="urn:microsoft.com/office/officeart/2005/8/layout/hierarchy3" loCatId="hierarchy" qsTypeId="urn:microsoft.com/office/officeart/2005/8/quickstyle/simple3" qsCatId="simple" csTypeId="urn:microsoft.com/office/officeart/2005/8/colors/accent3_3" csCatId="accent3"/>
      <dgm:spPr/>
      <dgm:t>
        <a:bodyPr/>
        <a:lstStyle/>
        <a:p>
          <a:endParaRPr lang="en-US"/>
        </a:p>
      </dgm:t>
    </dgm:pt>
    <dgm:pt modelId="{7ADDD14C-1DB2-4220-84A5-87E1B6720D5B}">
      <dgm:prSet/>
      <dgm:spPr/>
      <dgm:t>
        <a:bodyPr/>
        <a:lstStyle/>
        <a:p>
          <a:r>
            <a:rPr lang="en-US"/>
            <a:t>TYPES</a:t>
          </a:r>
        </a:p>
      </dgm:t>
    </dgm:pt>
    <dgm:pt modelId="{2ED91C74-9DB2-4344-8CFC-D78E85D1C581}" type="parTrans" cxnId="{ABF84ABC-2EB9-4BFD-B5EA-1F088F65FD57}">
      <dgm:prSet/>
      <dgm:spPr/>
      <dgm:t>
        <a:bodyPr/>
        <a:lstStyle/>
        <a:p>
          <a:endParaRPr lang="en-US"/>
        </a:p>
      </dgm:t>
    </dgm:pt>
    <dgm:pt modelId="{B0A63254-4F14-407F-908E-D6766BAA897C}" type="sibTrans" cxnId="{ABF84ABC-2EB9-4BFD-B5EA-1F088F65FD57}">
      <dgm:prSet/>
      <dgm:spPr/>
      <dgm:t>
        <a:bodyPr/>
        <a:lstStyle/>
        <a:p>
          <a:endParaRPr lang="en-US"/>
        </a:p>
      </dgm:t>
    </dgm:pt>
    <dgm:pt modelId="{ABC6DB12-C6B9-48F2-B5B9-FB8D603E84AE}">
      <dgm:prSet/>
      <dgm:spPr/>
      <dgm:t>
        <a:bodyPr/>
        <a:lstStyle/>
        <a:p>
          <a:r>
            <a:rPr lang="en-US"/>
            <a:t>Daily huddle</a:t>
          </a:r>
        </a:p>
      </dgm:t>
    </dgm:pt>
    <dgm:pt modelId="{8CCAED39-1EED-41B7-A0E6-C0CE5B5BF335}" type="parTrans" cxnId="{939C336B-3B82-4558-929F-59D2E5386789}">
      <dgm:prSet/>
      <dgm:spPr/>
      <dgm:t>
        <a:bodyPr/>
        <a:lstStyle/>
        <a:p>
          <a:endParaRPr lang="en-US"/>
        </a:p>
      </dgm:t>
    </dgm:pt>
    <dgm:pt modelId="{694CA1FE-3459-4B89-AD6A-57F30B038D66}" type="sibTrans" cxnId="{939C336B-3B82-4558-929F-59D2E5386789}">
      <dgm:prSet/>
      <dgm:spPr/>
      <dgm:t>
        <a:bodyPr/>
        <a:lstStyle/>
        <a:p>
          <a:endParaRPr lang="en-US"/>
        </a:p>
      </dgm:t>
    </dgm:pt>
    <dgm:pt modelId="{3620A63F-A455-4930-B2C4-7A1C8715EC5C}">
      <dgm:prSet/>
      <dgm:spPr/>
      <dgm:t>
        <a:bodyPr/>
        <a:lstStyle/>
        <a:p>
          <a:r>
            <a:rPr lang="en-US"/>
            <a:t>Weekly meeting</a:t>
          </a:r>
        </a:p>
      </dgm:t>
    </dgm:pt>
    <dgm:pt modelId="{5DE20128-CC36-4036-A04C-2FE076345D95}" type="parTrans" cxnId="{AC82DB54-C805-4ABF-9749-E6C5481FA5D4}">
      <dgm:prSet/>
      <dgm:spPr/>
      <dgm:t>
        <a:bodyPr/>
        <a:lstStyle/>
        <a:p>
          <a:endParaRPr lang="en-US"/>
        </a:p>
      </dgm:t>
    </dgm:pt>
    <dgm:pt modelId="{E30468DC-C8F3-41A7-B500-B6445F1CF23B}" type="sibTrans" cxnId="{AC82DB54-C805-4ABF-9749-E6C5481FA5D4}">
      <dgm:prSet/>
      <dgm:spPr/>
      <dgm:t>
        <a:bodyPr/>
        <a:lstStyle/>
        <a:p>
          <a:endParaRPr lang="en-US"/>
        </a:p>
      </dgm:t>
    </dgm:pt>
    <dgm:pt modelId="{64D1961F-50D2-420C-AF6A-036722017DC4}">
      <dgm:prSet/>
      <dgm:spPr/>
      <dgm:t>
        <a:bodyPr/>
        <a:lstStyle/>
        <a:p>
          <a:r>
            <a:rPr lang="en-US"/>
            <a:t>Quarterly meeting</a:t>
          </a:r>
        </a:p>
      </dgm:t>
    </dgm:pt>
    <dgm:pt modelId="{A334AA3A-A410-4974-90CA-2C51DDD54EBD}" type="parTrans" cxnId="{C45827B1-9E87-4232-BFBE-7E6645B63609}">
      <dgm:prSet/>
      <dgm:spPr/>
      <dgm:t>
        <a:bodyPr/>
        <a:lstStyle/>
        <a:p>
          <a:endParaRPr lang="en-US"/>
        </a:p>
      </dgm:t>
    </dgm:pt>
    <dgm:pt modelId="{CF267D44-E477-405A-B875-4322CFAF07F0}" type="sibTrans" cxnId="{C45827B1-9E87-4232-BFBE-7E6645B63609}">
      <dgm:prSet/>
      <dgm:spPr/>
      <dgm:t>
        <a:bodyPr/>
        <a:lstStyle/>
        <a:p>
          <a:endParaRPr lang="en-US"/>
        </a:p>
      </dgm:t>
    </dgm:pt>
    <dgm:pt modelId="{E40783FA-ABAF-4102-88A0-10BC0674BC55}">
      <dgm:prSet/>
      <dgm:spPr/>
      <dgm:t>
        <a:bodyPr/>
        <a:lstStyle/>
        <a:p>
          <a:r>
            <a:rPr lang="en-US"/>
            <a:t>Annual meeting</a:t>
          </a:r>
        </a:p>
      </dgm:t>
    </dgm:pt>
    <dgm:pt modelId="{C82F1EE4-33DE-4BA3-8190-70072887229A}" type="parTrans" cxnId="{FCAD1139-21D4-4004-A729-03379941C80D}">
      <dgm:prSet/>
      <dgm:spPr/>
      <dgm:t>
        <a:bodyPr/>
        <a:lstStyle/>
        <a:p>
          <a:endParaRPr lang="en-US"/>
        </a:p>
      </dgm:t>
    </dgm:pt>
    <dgm:pt modelId="{D0D2DE8A-04FE-4EE4-A816-46B406925D56}" type="sibTrans" cxnId="{FCAD1139-21D4-4004-A729-03379941C80D}">
      <dgm:prSet/>
      <dgm:spPr/>
      <dgm:t>
        <a:bodyPr/>
        <a:lstStyle/>
        <a:p>
          <a:endParaRPr lang="en-US"/>
        </a:p>
      </dgm:t>
    </dgm:pt>
    <dgm:pt modelId="{0DC45897-A349-4F09-9CAD-7048739EB1A3}">
      <dgm:prSet/>
      <dgm:spPr/>
      <dgm:t>
        <a:bodyPr/>
        <a:lstStyle/>
        <a:p>
          <a:r>
            <a:rPr lang="en-US"/>
            <a:t>FORMAT</a:t>
          </a:r>
        </a:p>
      </dgm:t>
    </dgm:pt>
    <dgm:pt modelId="{B0DD3281-EDEE-4088-90C3-B4249C6DE299}" type="parTrans" cxnId="{D4222D96-5F82-4304-8FA4-727B7EF77CB8}">
      <dgm:prSet/>
      <dgm:spPr/>
      <dgm:t>
        <a:bodyPr/>
        <a:lstStyle/>
        <a:p>
          <a:endParaRPr lang="en-US"/>
        </a:p>
      </dgm:t>
    </dgm:pt>
    <dgm:pt modelId="{E0FA3341-0DBA-4DAF-A21D-E04594ECC572}" type="sibTrans" cxnId="{D4222D96-5F82-4304-8FA4-727B7EF77CB8}">
      <dgm:prSet/>
      <dgm:spPr/>
      <dgm:t>
        <a:bodyPr/>
        <a:lstStyle/>
        <a:p>
          <a:endParaRPr lang="en-US"/>
        </a:p>
      </dgm:t>
    </dgm:pt>
    <dgm:pt modelId="{9C8D7790-5C1B-4884-A7B9-5B90C05B1FC5}">
      <dgm:prSet/>
      <dgm:spPr/>
      <dgm:t>
        <a:bodyPr/>
        <a:lstStyle/>
        <a:p>
          <a:r>
            <a:rPr lang="en-US"/>
            <a:t>Control level</a:t>
          </a:r>
        </a:p>
      </dgm:t>
    </dgm:pt>
    <dgm:pt modelId="{1C2AB14A-6ED0-47C9-A220-53F22CC54BA8}" type="parTrans" cxnId="{05A1AAB7-22B8-4F70-8995-FFAA0B11A5C5}">
      <dgm:prSet/>
      <dgm:spPr/>
      <dgm:t>
        <a:bodyPr/>
        <a:lstStyle/>
        <a:p>
          <a:endParaRPr lang="en-US"/>
        </a:p>
      </dgm:t>
    </dgm:pt>
    <dgm:pt modelId="{566B597B-444D-45F2-AC19-BB977F54DB41}" type="sibTrans" cxnId="{05A1AAB7-22B8-4F70-8995-FFAA0B11A5C5}">
      <dgm:prSet/>
      <dgm:spPr/>
      <dgm:t>
        <a:bodyPr/>
        <a:lstStyle/>
        <a:p>
          <a:endParaRPr lang="en-US"/>
        </a:p>
      </dgm:t>
    </dgm:pt>
    <dgm:pt modelId="{8D81856B-0D3E-47AE-BFB6-8C5279FA5D8D}">
      <dgm:prSet/>
      <dgm:spPr/>
      <dgm:t>
        <a:bodyPr/>
        <a:lstStyle/>
        <a:p>
          <a:r>
            <a:rPr lang="en-US"/>
            <a:t>Action plan</a:t>
          </a:r>
        </a:p>
      </dgm:t>
    </dgm:pt>
    <dgm:pt modelId="{CCCF2383-9828-423F-945C-70B2F29CB1A0}" type="parTrans" cxnId="{9AF1A56D-8613-472D-893F-DEA4A39DEAEC}">
      <dgm:prSet/>
      <dgm:spPr/>
      <dgm:t>
        <a:bodyPr/>
        <a:lstStyle/>
        <a:p>
          <a:endParaRPr lang="en-US"/>
        </a:p>
      </dgm:t>
    </dgm:pt>
    <dgm:pt modelId="{5C25E81E-C13C-4F39-BB29-6791DF6805C3}" type="sibTrans" cxnId="{9AF1A56D-8613-472D-893F-DEA4A39DEAEC}">
      <dgm:prSet/>
      <dgm:spPr/>
      <dgm:t>
        <a:bodyPr/>
        <a:lstStyle/>
        <a:p>
          <a:endParaRPr lang="en-US"/>
        </a:p>
      </dgm:t>
    </dgm:pt>
    <dgm:pt modelId="{524FE85E-B67E-4DA7-B562-80EA207D2D71}">
      <dgm:prSet/>
      <dgm:spPr/>
      <dgm:t>
        <a:bodyPr/>
        <a:lstStyle/>
        <a:p>
          <a:r>
            <a:rPr lang="en-US"/>
            <a:t>How can we help</a:t>
          </a:r>
        </a:p>
      </dgm:t>
    </dgm:pt>
    <dgm:pt modelId="{9C3EDF52-100D-4F37-9542-F606209AA8F0}" type="parTrans" cxnId="{026E944D-B226-480C-995C-C4C0487B2F7C}">
      <dgm:prSet/>
      <dgm:spPr/>
      <dgm:t>
        <a:bodyPr/>
        <a:lstStyle/>
        <a:p>
          <a:endParaRPr lang="en-US"/>
        </a:p>
      </dgm:t>
    </dgm:pt>
    <dgm:pt modelId="{C7F04852-B569-4D63-8F52-F2306F2274E1}" type="sibTrans" cxnId="{026E944D-B226-480C-995C-C4C0487B2F7C}">
      <dgm:prSet/>
      <dgm:spPr/>
      <dgm:t>
        <a:bodyPr/>
        <a:lstStyle/>
        <a:p>
          <a:endParaRPr lang="en-US"/>
        </a:p>
      </dgm:t>
    </dgm:pt>
    <dgm:pt modelId="{4077D572-A714-409A-AD93-E0025FEF60C7}" type="pres">
      <dgm:prSet presAssocID="{AFDD1E4D-F537-470A-B531-495BCB452A3F}" presName="diagram" presStyleCnt="0">
        <dgm:presLayoutVars>
          <dgm:chPref val="1"/>
          <dgm:dir/>
          <dgm:animOne val="branch"/>
          <dgm:animLvl val="lvl"/>
          <dgm:resizeHandles/>
        </dgm:presLayoutVars>
      </dgm:prSet>
      <dgm:spPr/>
    </dgm:pt>
    <dgm:pt modelId="{422AA712-3D84-4645-BB54-1FC382BF982F}" type="pres">
      <dgm:prSet presAssocID="{7ADDD14C-1DB2-4220-84A5-87E1B6720D5B}" presName="root" presStyleCnt="0"/>
      <dgm:spPr/>
    </dgm:pt>
    <dgm:pt modelId="{5DEB25AA-B797-4C8A-BF0A-7C0E3404D1DF}" type="pres">
      <dgm:prSet presAssocID="{7ADDD14C-1DB2-4220-84A5-87E1B6720D5B}" presName="rootComposite" presStyleCnt="0"/>
      <dgm:spPr/>
    </dgm:pt>
    <dgm:pt modelId="{C186133C-063E-4D02-ACE0-0A323400FD90}" type="pres">
      <dgm:prSet presAssocID="{7ADDD14C-1DB2-4220-84A5-87E1B6720D5B}" presName="rootText" presStyleLbl="node1" presStyleIdx="0" presStyleCnt="2"/>
      <dgm:spPr/>
    </dgm:pt>
    <dgm:pt modelId="{EC99B432-147D-4FA0-983A-658560B75295}" type="pres">
      <dgm:prSet presAssocID="{7ADDD14C-1DB2-4220-84A5-87E1B6720D5B}" presName="rootConnector" presStyleLbl="node1" presStyleIdx="0" presStyleCnt="2"/>
      <dgm:spPr/>
    </dgm:pt>
    <dgm:pt modelId="{F116E412-FC20-4AFB-905C-71631800EA1B}" type="pres">
      <dgm:prSet presAssocID="{7ADDD14C-1DB2-4220-84A5-87E1B6720D5B}" presName="childShape" presStyleCnt="0"/>
      <dgm:spPr/>
    </dgm:pt>
    <dgm:pt modelId="{AECAB329-26AC-4858-9E52-8E1F1F06F2A7}" type="pres">
      <dgm:prSet presAssocID="{8CCAED39-1EED-41B7-A0E6-C0CE5B5BF335}" presName="Name13" presStyleLbl="parChTrans1D2" presStyleIdx="0" presStyleCnt="7"/>
      <dgm:spPr/>
    </dgm:pt>
    <dgm:pt modelId="{BA6DA1DA-3C05-46FE-8FA5-1CC69F5B182A}" type="pres">
      <dgm:prSet presAssocID="{ABC6DB12-C6B9-48F2-B5B9-FB8D603E84AE}" presName="childText" presStyleLbl="bgAcc1" presStyleIdx="0" presStyleCnt="7">
        <dgm:presLayoutVars>
          <dgm:bulletEnabled val="1"/>
        </dgm:presLayoutVars>
      </dgm:prSet>
      <dgm:spPr/>
    </dgm:pt>
    <dgm:pt modelId="{EDA43D4B-F48F-47D5-AFEC-63C629CE9836}" type="pres">
      <dgm:prSet presAssocID="{5DE20128-CC36-4036-A04C-2FE076345D95}" presName="Name13" presStyleLbl="parChTrans1D2" presStyleIdx="1" presStyleCnt="7"/>
      <dgm:spPr/>
    </dgm:pt>
    <dgm:pt modelId="{F194964B-A9D3-429F-A827-DA980DCD2C4B}" type="pres">
      <dgm:prSet presAssocID="{3620A63F-A455-4930-B2C4-7A1C8715EC5C}" presName="childText" presStyleLbl="bgAcc1" presStyleIdx="1" presStyleCnt="7">
        <dgm:presLayoutVars>
          <dgm:bulletEnabled val="1"/>
        </dgm:presLayoutVars>
      </dgm:prSet>
      <dgm:spPr/>
    </dgm:pt>
    <dgm:pt modelId="{6B1B9DF7-0800-4A9D-994A-B860241306E4}" type="pres">
      <dgm:prSet presAssocID="{A334AA3A-A410-4974-90CA-2C51DDD54EBD}" presName="Name13" presStyleLbl="parChTrans1D2" presStyleIdx="2" presStyleCnt="7"/>
      <dgm:spPr/>
    </dgm:pt>
    <dgm:pt modelId="{509E319B-B512-4188-87B6-926ECB26A76E}" type="pres">
      <dgm:prSet presAssocID="{64D1961F-50D2-420C-AF6A-036722017DC4}" presName="childText" presStyleLbl="bgAcc1" presStyleIdx="2" presStyleCnt="7">
        <dgm:presLayoutVars>
          <dgm:bulletEnabled val="1"/>
        </dgm:presLayoutVars>
      </dgm:prSet>
      <dgm:spPr/>
    </dgm:pt>
    <dgm:pt modelId="{42702050-0F17-4C23-8D2C-9C9A3137F714}" type="pres">
      <dgm:prSet presAssocID="{C82F1EE4-33DE-4BA3-8190-70072887229A}" presName="Name13" presStyleLbl="parChTrans1D2" presStyleIdx="3" presStyleCnt="7"/>
      <dgm:spPr/>
    </dgm:pt>
    <dgm:pt modelId="{644E9285-B972-47B3-9250-48A20CFFAF90}" type="pres">
      <dgm:prSet presAssocID="{E40783FA-ABAF-4102-88A0-10BC0674BC55}" presName="childText" presStyleLbl="bgAcc1" presStyleIdx="3" presStyleCnt="7">
        <dgm:presLayoutVars>
          <dgm:bulletEnabled val="1"/>
        </dgm:presLayoutVars>
      </dgm:prSet>
      <dgm:spPr/>
    </dgm:pt>
    <dgm:pt modelId="{8B563B1F-23ED-4E57-9936-1B80D7EDA02D}" type="pres">
      <dgm:prSet presAssocID="{0DC45897-A349-4F09-9CAD-7048739EB1A3}" presName="root" presStyleCnt="0"/>
      <dgm:spPr/>
    </dgm:pt>
    <dgm:pt modelId="{3B8C2F5D-3C41-4CC0-B4AD-BA5B7F049E38}" type="pres">
      <dgm:prSet presAssocID="{0DC45897-A349-4F09-9CAD-7048739EB1A3}" presName="rootComposite" presStyleCnt="0"/>
      <dgm:spPr/>
    </dgm:pt>
    <dgm:pt modelId="{F6F8231C-0EB2-417D-9F13-EF67BF165FB6}" type="pres">
      <dgm:prSet presAssocID="{0DC45897-A349-4F09-9CAD-7048739EB1A3}" presName="rootText" presStyleLbl="node1" presStyleIdx="1" presStyleCnt="2"/>
      <dgm:spPr/>
    </dgm:pt>
    <dgm:pt modelId="{7A20844A-3012-468D-8100-4FECE51B6848}" type="pres">
      <dgm:prSet presAssocID="{0DC45897-A349-4F09-9CAD-7048739EB1A3}" presName="rootConnector" presStyleLbl="node1" presStyleIdx="1" presStyleCnt="2"/>
      <dgm:spPr/>
    </dgm:pt>
    <dgm:pt modelId="{D205D05E-4587-496F-9D99-DACCF1ACF22B}" type="pres">
      <dgm:prSet presAssocID="{0DC45897-A349-4F09-9CAD-7048739EB1A3}" presName="childShape" presStyleCnt="0"/>
      <dgm:spPr/>
    </dgm:pt>
    <dgm:pt modelId="{94B0DDDB-2A82-43AD-88AC-99C5FA5199E0}" type="pres">
      <dgm:prSet presAssocID="{1C2AB14A-6ED0-47C9-A220-53F22CC54BA8}" presName="Name13" presStyleLbl="parChTrans1D2" presStyleIdx="4" presStyleCnt="7"/>
      <dgm:spPr/>
    </dgm:pt>
    <dgm:pt modelId="{A0B871DE-F830-4CFB-A178-DF3D31224962}" type="pres">
      <dgm:prSet presAssocID="{9C8D7790-5C1B-4884-A7B9-5B90C05B1FC5}" presName="childText" presStyleLbl="bgAcc1" presStyleIdx="4" presStyleCnt="7">
        <dgm:presLayoutVars>
          <dgm:bulletEnabled val="1"/>
        </dgm:presLayoutVars>
      </dgm:prSet>
      <dgm:spPr/>
    </dgm:pt>
    <dgm:pt modelId="{8A5F9A3A-985A-4793-A1C8-EB4F02458EEE}" type="pres">
      <dgm:prSet presAssocID="{CCCF2383-9828-423F-945C-70B2F29CB1A0}" presName="Name13" presStyleLbl="parChTrans1D2" presStyleIdx="5" presStyleCnt="7"/>
      <dgm:spPr/>
    </dgm:pt>
    <dgm:pt modelId="{08891792-E6F3-4E6C-A6D1-900DF2C9A617}" type="pres">
      <dgm:prSet presAssocID="{8D81856B-0D3E-47AE-BFB6-8C5279FA5D8D}" presName="childText" presStyleLbl="bgAcc1" presStyleIdx="5" presStyleCnt="7">
        <dgm:presLayoutVars>
          <dgm:bulletEnabled val="1"/>
        </dgm:presLayoutVars>
      </dgm:prSet>
      <dgm:spPr/>
    </dgm:pt>
    <dgm:pt modelId="{7E9D68A5-5558-476E-9FD9-267FB486CEE0}" type="pres">
      <dgm:prSet presAssocID="{9C3EDF52-100D-4F37-9542-F606209AA8F0}" presName="Name13" presStyleLbl="parChTrans1D2" presStyleIdx="6" presStyleCnt="7"/>
      <dgm:spPr/>
    </dgm:pt>
    <dgm:pt modelId="{D686466B-F1D9-4E15-9F7A-34CAB012C38D}" type="pres">
      <dgm:prSet presAssocID="{524FE85E-B67E-4DA7-B562-80EA207D2D71}" presName="childText" presStyleLbl="bgAcc1" presStyleIdx="6" presStyleCnt="7">
        <dgm:presLayoutVars>
          <dgm:bulletEnabled val="1"/>
        </dgm:presLayoutVars>
      </dgm:prSet>
      <dgm:spPr/>
    </dgm:pt>
  </dgm:ptLst>
  <dgm:cxnLst>
    <dgm:cxn modelId="{81DD1E1F-8A9B-4905-A7CF-2E0D553EF541}" type="presOf" srcId="{8D81856B-0D3E-47AE-BFB6-8C5279FA5D8D}" destId="{08891792-E6F3-4E6C-A6D1-900DF2C9A617}" srcOrd="0" destOrd="0" presId="urn:microsoft.com/office/officeart/2005/8/layout/hierarchy3"/>
    <dgm:cxn modelId="{B7D78D35-AD41-4F67-B241-B1D754CD47A4}" type="presOf" srcId="{ABC6DB12-C6B9-48F2-B5B9-FB8D603E84AE}" destId="{BA6DA1DA-3C05-46FE-8FA5-1CC69F5B182A}" srcOrd="0" destOrd="0" presId="urn:microsoft.com/office/officeart/2005/8/layout/hierarchy3"/>
    <dgm:cxn modelId="{A1DAC736-D8ED-473F-A070-BE247E5E7679}" type="presOf" srcId="{0DC45897-A349-4F09-9CAD-7048739EB1A3}" destId="{7A20844A-3012-468D-8100-4FECE51B6848}" srcOrd="1" destOrd="0" presId="urn:microsoft.com/office/officeart/2005/8/layout/hierarchy3"/>
    <dgm:cxn modelId="{FCAD1139-21D4-4004-A729-03379941C80D}" srcId="{7ADDD14C-1DB2-4220-84A5-87E1B6720D5B}" destId="{E40783FA-ABAF-4102-88A0-10BC0674BC55}" srcOrd="3" destOrd="0" parTransId="{C82F1EE4-33DE-4BA3-8190-70072887229A}" sibTransId="{D0D2DE8A-04FE-4EE4-A816-46B406925D56}"/>
    <dgm:cxn modelId="{8635BD44-FD61-4BB0-BE50-366AE5CD6476}" type="presOf" srcId="{CCCF2383-9828-423F-945C-70B2F29CB1A0}" destId="{8A5F9A3A-985A-4793-A1C8-EB4F02458EEE}" srcOrd="0" destOrd="0" presId="urn:microsoft.com/office/officeart/2005/8/layout/hierarchy3"/>
    <dgm:cxn modelId="{939C336B-3B82-4558-929F-59D2E5386789}" srcId="{7ADDD14C-1DB2-4220-84A5-87E1B6720D5B}" destId="{ABC6DB12-C6B9-48F2-B5B9-FB8D603E84AE}" srcOrd="0" destOrd="0" parTransId="{8CCAED39-1EED-41B7-A0E6-C0CE5B5BF335}" sibTransId="{694CA1FE-3459-4B89-AD6A-57F30B038D66}"/>
    <dgm:cxn modelId="{026E944D-B226-480C-995C-C4C0487B2F7C}" srcId="{0DC45897-A349-4F09-9CAD-7048739EB1A3}" destId="{524FE85E-B67E-4DA7-B562-80EA207D2D71}" srcOrd="2" destOrd="0" parTransId="{9C3EDF52-100D-4F37-9542-F606209AA8F0}" sibTransId="{C7F04852-B569-4D63-8F52-F2306F2274E1}"/>
    <dgm:cxn modelId="{9AF1A56D-8613-472D-893F-DEA4A39DEAEC}" srcId="{0DC45897-A349-4F09-9CAD-7048739EB1A3}" destId="{8D81856B-0D3E-47AE-BFB6-8C5279FA5D8D}" srcOrd="1" destOrd="0" parTransId="{CCCF2383-9828-423F-945C-70B2F29CB1A0}" sibTransId="{5C25E81E-C13C-4F39-BB29-6791DF6805C3}"/>
    <dgm:cxn modelId="{1BC71A72-EC95-4342-81D6-829B178E0B1A}" type="presOf" srcId="{0DC45897-A349-4F09-9CAD-7048739EB1A3}" destId="{F6F8231C-0EB2-417D-9F13-EF67BF165FB6}" srcOrd="0" destOrd="0" presId="urn:microsoft.com/office/officeart/2005/8/layout/hierarchy3"/>
    <dgm:cxn modelId="{AC82DB54-C805-4ABF-9749-E6C5481FA5D4}" srcId="{7ADDD14C-1DB2-4220-84A5-87E1B6720D5B}" destId="{3620A63F-A455-4930-B2C4-7A1C8715EC5C}" srcOrd="1" destOrd="0" parTransId="{5DE20128-CC36-4036-A04C-2FE076345D95}" sibTransId="{E30468DC-C8F3-41A7-B500-B6445F1CF23B}"/>
    <dgm:cxn modelId="{D9D6EC55-67BF-4F2C-8566-EE02D260A76C}" type="presOf" srcId="{7ADDD14C-1DB2-4220-84A5-87E1B6720D5B}" destId="{EC99B432-147D-4FA0-983A-658560B75295}" srcOrd="1" destOrd="0" presId="urn:microsoft.com/office/officeart/2005/8/layout/hierarchy3"/>
    <dgm:cxn modelId="{B47FB977-D136-4130-BCCA-DA4799985964}" type="presOf" srcId="{3620A63F-A455-4930-B2C4-7A1C8715EC5C}" destId="{F194964B-A9D3-429F-A827-DA980DCD2C4B}" srcOrd="0" destOrd="0" presId="urn:microsoft.com/office/officeart/2005/8/layout/hierarchy3"/>
    <dgm:cxn modelId="{A065335A-2116-4B42-A82F-F2849527FB1F}" type="presOf" srcId="{7ADDD14C-1DB2-4220-84A5-87E1B6720D5B}" destId="{C186133C-063E-4D02-ACE0-0A323400FD90}" srcOrd="0" destOrd="0" presId="urn:microsoft.com/office/officeart/2005/8/layout/hierarchy3"/>
    <dgm:cxn modelId="{E9185B81-1332-4068-B01E-515F23DF8C58}" type="presOf" srcId="{AFDD1E4D-F537-470A-B531-495BCB452A3F}" destId="{4077D572-A714-409A-AD93-E0025FEF60C7}" srcOrd="0" destOrd="0" presId="urn:microsoft.com/office/officeart/2005/8/layout/hierarchy3"/>
    <dgm:cxn modelId="{D4222D96-5F82-4304-8FA4-727B7EF77CB8}" srcId="{AFDD1E4D-F537-470A-B531-495BCB452A3F}" destId="{0DC45897-A349-4F09-9CAD-7048739EB1A3}" srcOrd="1" destOrd="0" parTransId="{B0DD3281-EDEE-4088-90C3-B4249C6DE299}" sibTransId="{E0FA3341-0DBA-4DAF-A21D-E04594ECC572}"/>
    <dgm:cxn modelId="{52AAC7A4-6518-4141-8E9C-84F9870C158C}" type="presOf" srcId="{E40783FA-ABAF-4102-88A0-10BC0674BC55}" destId="{644E9285-B972-47B3-9250-48A20CFFAF90}" srcOrd="0" destOrd="0" presId="urn:microsoft.com/office/officeart/2005/8/layout/hierarchy3"/>
    <dgm:cxn modelId="{1AEC71A5-E1B3-4366-8AD9-5E1D25B8A4A5}" type="presOf" srcId="{5DE20128-CC36-4036-A04C-2FE076345D95}" destId="{EDA43D4B-F48F-47D5-AFEC-63C629CE9836}" srcOrd="0" destOrd="0" presId="urn:microsoft.com/office/officeart/2005/8/layout/hierarchy3"/>
    <dgm:cxn modelId="{F86227A6-AF60-4CC3-9CB1-3C8563846891}" type="presOf" srcId="{9C8D7790-5C1B-4884-A7B9-5B90C05B1FC5}" destId="{A0B871DE-F830-4CFB-A178-DF3D31224962}" srcOrd="0" destOrd="0" presId="urn:microsoft.com/office/officeart/2005/8/layout/hierarchy3"/>
    <dgm:cxn modelId="{C45827B1-9E87-4232-BFBE-7E6645B63609}" srcId="{7ADDD14C-1DB2-4220-84A5-87E1B6720D5B}" destId="{64D1961F-50D2-420C-AF6A-036722017DC4}" srcOrd="2" destOrd="0" parTransId="{A334AA3A-A410-4974-90CA-2C51DDD54EBD}" sibTransId="{CF267D44-E477-405A-B875-4322CFAF07F0}"/>
    <dgm:cxn modelId="{AB0042B1-63ED-473D-B62D-AC1283F99BC9}" type="presOf" srcId="{9C3EDF52-100D-4F37-9542-F606209AA8F0}" destId="{7E9D68A5-5558-476E-9FD9-267FB486CEE0}" srcOrd="0" destOrd="0" presId="urn:microsoft.com/office/officeart/2005/8/layout/hierarchy3"/>
    <dgm:cxn modelId="{05A1AAB7-22B8-4F70-8995-FFAA0B11A5C5}" srcId="{0DC45897-A349-4F09-9CAD-7048739EB1A3}" destId="{9C8D7790-5C1B-4884-A7B9-5B90C05B1FC5}" srcOrd="0" destOrd="0" parTransId="{1C2AB14A-6ED0-47C9-A220-53F22CC54BA8}" sibTransId="{566B597B-444D-45F2-AC19-BB977F54DB41}"/>
    <dgm:cxn modelId="{ABF84ABC-2EB9-4BFD-B5EA-1F088F65FD57}" srcId="{AFDD1E4D-F537-470A-B531-495BCB452A3F}" destId="{7ADDD14C-1DB2-4220-84A5-87E1B6720D5B}" srcOrd="0" destOrd="0" parTransId="{2ED91C74-9DB2-4344-8CFC-D78E85D1C581}" sibTransId="{B0A63254-4F14-407F-908E-D6766BAA897C}"/>
    <dgm:cxn modelId="{401E2FD4-A249-460C-92AE-1D5AD6E0BAE8}" type="presOf" srcId="{8CCAED39-1EED-41B7-A0E6-C0CE5B5BF335}" destId="{AECAB329-26AC-4858-9E52-8E1F1F06F2A7}" srcOrd="0" destOrd="0" presId="urn:microsoft.com/office/officeart/2005/8/layout/hierarchy3"/>
    <dgm:cxn modelId="{DE9FE3DA-B8DB-4A68-A48C-37E777692F28}" type="presOf" srcId="{A334AA3A-A410-4974-90CA-2C51DDD54EBD}" destId="{6B1B9DF7-0800-4A9D-994A-B860241306E4}" srcOrd="0" destOrd="0" presId="urn:microsoft.com/office/officeart/2005/8/layout/hierarchy3"/>
    <dgm:cxn modelId="{278E95E5-CAAE-4CA2-B9C1-8FC9B765F012}" type="presOf" srcId="{64D1961F-50D2-420C-AF6A-036722017DC4}" destId="{509E319B-B512-4188-87B6-926ECB26A76E}" srcOrd="0" destOrd="0" presId="urn:microsoft.com/office/officeart/2005/8/layout/hierarchy3"/>
    <dgm:cxn modelId="{BB86DFF5-FBE9-4017-8FA2-B680563BB232}" type="presOf" srcId="{C82F1EE4-33DE-4BA3-8190-70072887229A}" destId="{42702050-0F17-4C23-8D2C-9C9A3137F714}" srcOrd="0" destOrd="0" presId="urn:microsoft.com/office/officeart/2005/8/layout/hierarchy3"/>
    <dgm:cxn modelId="{26706EFA-EECC-4A49-B272-AD9F925FBD99}" type="presOf" srcId="{1C2AB14A-6ED0-47C9-A220-53F22CC54BA8}" destId="{94B0DDDB-2A82-43AD-88AC-99C5FA5199E0}" srcOrd="0" destOrd="0" presId="urn:microsoft.com/office/officeart/2005/8/layout/hierarchy3"/>
    <dgm:cxn modelId="{28A17CFC-332A-4D37-AE54-66500680C7ED}" type="presOf" srcId="{524FE85E-B67E-4DA7-B562-80EA207D2D71}" destId="{D686466B-F1D9-4E15-9F7A-34CAB012C38D}" srcOrd="0" destOrd="0" presId="urn:microsoft.com/office/officeart/2005/8/layout/hierarchy3"/>
    <dgm:cxn modelId="{1F43E62A-7D1C-4BDF-A618-EF7F541536B9}" type="presParOf" srcId="{4077D572-A714-409A-AD93-E0025FEF60C7}" destId="{422AA712-3D84-4645-BB54-1FC382BF982F}" srcOrd="0" destOrd="0" presId="urn:microsoft.com/office/officeart/2005/8/layout/hierarchy3"/>
    <dgm:cxn modelId="{812D068A-D45A-4C9C-8032-7A7C0EB0F020}" type="presParOf" srcId="{422AA712-3D84-4645-BB54-1FC382BF982F}" destId="{5DEB25AA-B797-4C8A-BF0A-7C0E3404D1DF}" srcOrd="0" destOrd="0" presId="urn:microsoft.com/office/officeart/2005/8/layout/hierarchy3"/>
    <dgm:cxn modelId="{1BCF7896-884E-4DE1-B844-1143697BD277}" type="presParOf" srcId="{5DEB25AA-B797-4C8A-BF0A-7C0E3404D1DF}" destId="{C186133C-063E-4D02-ACE0-0A323400FD90}" srcOrd="0" destOrd="0" presId="urn:microsoft.com/office/officeart/2005/8/layout/hierarchy3"/>
    <dgm:cxn modelId="{0B120A67-76DB-440E-8333-CDB60DB15641}" type="presParOf" srcId="{5DEB25AA-B797-4C8A-BF0A-7C0E3404D1DF}" destId="{EC99B432-147D-4FA0-983A-658560B75295}" srcOrd="1" destOrd="0" presId="urn:microsoft.com/office/officeart/2005/8/layout/hierarchy3"/>
    <dgm:cxn modelId="{B99563AC-D87E-4B7B-978E-7CF5F9A083DA}" type="presParOf" srcId="{422AA712-3D84-4645-BB54-1FC382BF982F}" destId="{F116E412-FC20-4AFB-905C-71631800EA1B}" srcOrd="1" destOrd="0" presId="urn:microsoft.com/office/officeart/2005/8/layout/hierarchy3"/>
    <dgm:cxn modelId="{EADA4C5A-6C8C-474D-BBDC-FB95571202E0}" type="presParOf" srcId="{F116E412-FC20-4AFB-905C-71631800EA1B}" destId="{AECAB329-26AC-4858-9E52-8E1F1F06F2A7}" srcOrd="0" destOrd="0" presId="urn:microsoft.com/office/officeart/2005/8/layout/hierarchy3"/>
    <dgm:cxn modelId="{8F7B1B1D-830B-4F99-89E2-00D8AEF7AFDD}" type="presParOf" srcId="{F116E412-FC20-4AFB-905C-71631800EA1B}" destId="{BA6DA1DA-3C05-46FE-8FA5-1CC69F5B182A}" srcOrd="1" destOrd="0" presId="urn:microsoft.com/office/officeart/2005/8/layout/hierarchy3"/>
    <dgm:cxn modelId="{B913A8FD-BA87-40E3-B121-240F032F2675}" type="presParOf" srcId="{F116E412-FC20-4AFB-905C-71631800EA1B}" destId="{EDA43D4B-F48F-47D5-AFEC-63C629CE9836}" srcOrd="2" destOrd="0" presId="urn:microsoft.com/office/officeart/2005/8/layout/hierarchy3"/>
    <dgm:cxn modelId="{854EFB8A-F301-45E1-B9DA-E4C85B8638CB}" type="presParOf" srcId="{F116E412-FC20-4AFB-905C-71631800EA1B}" destId="{F194964B-A9D3-429F-A827-DA980DCD2C4B}" srcOrd="3" destOrd="0" presId="urn:microsoft.com/office/officeart/2005/8/layout/hierarchy3"/>
    <dgm:cxn modelId="{7818CBF0-A7E7-43BE-8A21-822ED97BD654}" type="presParOf" srcId="{F116E412-FC20-4AFB-905C-71631800EA1B}" destId="{6B1B9DF7-0800-4A9D-994A-B860241306E4}" srcOrd="4" destOrd="0" presId="urn:microsoft.com/office/officeart/2005/8/layout/hierarchy3"/>
    <dgm:cxn modelId="{2643A5DD-3413-405D-914E-6914B0EF0B3C}" type="presParOf" srcId="{F116E412-FC20-4AFB-905C-71631800EA1B}" destId="{509E319B-B512-4188-87B6-926ECB26A76E}" srcOrd="5" destOrd="0" presId="urn:microsoft.com/office/officeart/2005/8/layout/hierarchy3"/>
    <dgm:cxn modelId="{366A2A63-7306-4DCA-896A-AC8502E3263C}" type="presParOf" srcId="{F116E412-FC20-4AFB-905C-71631800EA1B}" destId="{42702050-0F17-4C23-8D2C-9C9A3137F714}" srcOrd="6" destOrd="0" presId="urn:microsoft.com/office/officeart/2005/8/layout/hierarchy3"/>
    <dgm:cxn modelId="{86EA6F3C-EDAC-4E0C-8119-56A77D687B14}" type="presParOf" srcId="{F116E412-FC20-4AFB-905C-71631800EA1B}" destId="{644E9285-B972-47B3-9250-48A20CFFAF90}" srcOrd="7" destOrd="0" presId="urn:microsoft.com/office/officeart/2005/8/layout/hierarchy3"/>
    <dgm:cxn modelId="{57DA13EE-13A2-49CE-85F2-C37146BE3D47}" type="presParOf" srcId="{4077D572-A714-409A-AD93-E0025FEF60C7}" destId="{8B563B1F-23ED-4E57-9936-1B80D7EDA02D}" srcOrd="1" destOrd="0" presId="urn:microsoft.com/office/officeart/2005/8/layout/hierarchy3"/>
    <dgm:cxn modelId="{8E0E2B50-A2F0-4F46-8409-D6A01B9F87A4}" type="presParOf" srcId="{8B563B1F-23ED-4E57-9936-1B80D7EDA02D}" destId="{3B8C2F5D-3C41-4CC0-B4AD-BA5B7F049E38}" srcOrd="0" destOrd="0" presId="urn:microsoft.com/office/officeart/2005/8/layout/hierarchy3"/>
    <dgm:cxn modelId="{C8AF80DC-8F05-4438-B82A-7BFDBE2A01ED}" type="presParOf" srcId="{3B8C2F5D-3C41-4CC0-B4AD-BA5B7F049E38}" destId="{F6F8231C-0EB2-417D-9F13-EF67BF165FB6}" srcOrd="0" destOrd="0" presId="urn:microsoft.com/office/officeart/2005/8/layout/hierarchy3"/>
    <dgm:cxn modelId="{9134A229-A16B-443D-B51E-A57C3C901BF2}" type="presParOf" srcId="{3B8C2F5D-3C41-4CC0-B4AD-BA5B7F049E38}" destId="{7A20844A-3012-468D-8100-4FECE51B6848}" srcOrd="1" destOrd="0" presId="urn:microsoft.com/office/officeart/2005/8/layout/hierarchy3"/>
    <dgm:cxn modelId="{18B2C005-0363-457A-AECD-0CB5B617201D}" type="presParOf" srcId="{8B563B1F-23ED-4E57-9936-1B80D7EDA02D}" destId="{D205D05E-4587-496F-9D99-DACCF1ACF22B}" srcOrd="1" destOrd="0" presId="urn:microsoft.com/office/officeart/2005/8/layout/hierarchy3"/>
    <dgm:cxn modelId="{FDDFBC7A-F30A-4EEF-BD7E-3982007285C4}" type="presParOf" srcId="{D205D05E-4587-496F-9D99-DACCF1ACF22B}" destId="{94B0DDDB-2A82-43AD-88AC-99C5FA5199E0}" srcOrd="0" destOrd="0" presId="urn:microsoft.com/office/officeart/2005/8/layout/hierarchy3"/>
    <dgm:cxn modelId="{CC502130-773C-437A-BC39-F5204DEE2437}" type="presParOf" srcId="{D205D05E-4587-496F-9D99-DACCF1ACF22B}" destId="{A0B871DE-F830-4CFB-A178-DF3D31224962}" srcOrd="1" destOrd="0" presId="urn:microsoft.com/office/officeart/2005/8/layout/hierarchy3"/>
    <dgm:cxn modelId="{E97B78F9-4F87-4289-BBEE-AB89A06CD347}" type="presParOf" srcId="{D205D05E-4587-496F-9D99-DACCF1ACF22B}" destId="{8A5F9A3A-985A-4793-A1C8-EB4F02458EEE}" srcOrd="2" destOrd="0" presId="urn:microsoft.com/office/officeart/2005/8/layout/hierarchy3"/>
    <dgm:cxn modelId="{B5168BA0-7864-4C42-B0F2-F7B61DB251A9}" type="presParOf" srcId="{D205D05E-4587-496F-9D99-DACCF1ACF22B}" destId="{08891792-E6F3-4E6C-A6D1-900DF2C9A617}" srcOrd="3" destOrd="0" presId="urn:microsoft.com/office/officeart/2005/8/layout/hierarchy3"/>
    <dgm:cxn modelId="{F4483837-9FE3-4CB2-861D-99B91D79BFAD}" type="presParOf" srcId="{D205D05E-4587-496F-9D99-DACCF1ACF22B}" destId="{7E9D68A5-5558-476E-9FD9-267FB486CEE0}" srcOrd="4" destOrd="0" presId="urn:microsoft.com/office/officeart/2005/8/layout/hierarchy3"/>
    <dgm:cxn modelId="{68906A26-A875-434F-BA01-929C09E9C813}" type="presParOf" srcId="{D205D05E-4587-496F-9D99-DACCF1ACF22B}" destId="{D686466B-F1D9-4E15-9F7A-34CAB012C38D}"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22D57D-2D29-46FF-81B0-1171A0163D03}" type="doc">
      <dgm:prSet loTypeId="urn:microsoft.com/office/officeart/2005/8/layout/cycle8" loCatId="cycle" qsTypeId="urn:microsoft.com/office/officeart/2005/8/quickstyle/3d1" qsCatId="3D" csTypeId="urn:microsoft.com/office/officeart/2005/8/colors/colorful1#1" csCatId="colorful" phldr="1"/>
      <dgm:spPr/>
    </dgm:pt>
    <dgm:pt modelId="{B2357340-8590-44B1-9E06-796DDB3C0B13}">
      <dgm:prSet phldrT="[Text]" custT="1"/>
      <dgm:spPr/>
      <dgm:t>
        <a:bodyPr/>
        <a:lstStyle/>
        <a:p>
          <a:r>
            <a:rPr lang="en-US" sz="2400" dirty="0"/>
            <a:t>Fiscal       health</a:t>
          </a:r>
        </a:p>
      </dgm:t>
    </dgm:pt>
    <dgm:pt modelId="{25C0DEE1-2383-4DC0-8B16-5E78F37F48D7}" type="parTrans" cxnId="{D88FAC1D-A4F6-4DEA-92C8-6A849C6D50C1}">
      <dgm:prSet/>
      <dgm:spPr/>
      <dgm:t>
        <a:bodyPr/>
        <a:lstStyle/>
        <a:p>
          <a:endParaRPr lang="en-US"/>
        </a:p>
      </dgm:t>
    </dgm:pt>
    <dgm:pt modelId="{673B3AB1-B913-4E90-B528-CB97616B6F3C}" type="sibTrans" cxnId="{D88FAC1D-A4F6-4DEA-92C8-6A849C6D50C1}">
      <dgm:prSet/>
      <dgm:spPr/>
      <dgm:t>
        <a:bodyPr/>
        <a:lstStyle/>
        <a:p>
          <a:endParaRPr lang="en-US"/>
        </a:p>
      </dgm:t>
    </dgm:pt>
    <dgm:pt modelId="{A2BCB8AA-0019-4756-89E4-73E66D5C39D8}">
      <dgm:prSet phldrT="[Text]" custT="1"/>
      <dgm:spPr/>
      <dgm:t>
        <a:bodyPr/>
        <a:lstStyle/>
        <a:p>
          <a:r>
            <a:rPr lang="en-US" sz="2400" dirty="0"/>
            <a:t>Risk management</a:t>
          </a:r>
        </a:p>
      </dgm:t>
    </dgm:pt>
    <dgm:pt modelId="{84285B66-C670-4E03-9174-AECA3924F09B}" type="parTrans" cxnId="{542855A5-726F-46FA-A014-508C6EC978B1}">
      <dgm:prSet/>
      <dgm:spPr/>
      <dgm:t>
        <a:bodyPr/>
        <a:lstStyle/>
        <a:p>
          <a:endParaRPr lang="en-US"/>
        </a:p>
      </dgm:t>
    </dgm:pt>
    <dgm:pt modelId="{CDB6ED4D-0B67-47F4-86E6-B5688A0C7B29}" type="sibTrans" cxnId="{542855A5-726F-46FA-A014-508C6EC978B1}">
      <dgm:prSet/>
      <dgm:spPr/>
      <dgm:t>
        <a:bodyPr/>
        <a:lstStyle/>
        <a:p>
          <a:endParaRPr lang="en-US"/>
        </a:p>
      </dgm:t>
    </dgm:pt>
    <dgm:pt modelId="{A3021399-D075-44E1-999F-B1560025C506}">
      <dgm:prSet phldrT="[Text]" custT="1"/>
      <dgm:spPr/>
      <dgm:t>
        <a:bodyPr/>
        <a:lstStyle/>
        <a:p>
          <a:r>
            <a:rPr lang="en-US" sz="2400" dirty="0"/>
            <a:t>Practice administration</a:t>
          </a:r>
        </a:p>
      </dgm:t>
    </dgm:pt>
    <dgm:pt modelId="{1C4DFEBC-F429-420D-A513-9624F0048FD0}" type="parTrans" cxnId="{9C6A48DB-9209-4626-900C-CAFCE36D4907}">
      <dgm:prSet/>
      <dgm:spPr/>
      <dgm:t>
        <a:bodyPr/>
        <a:lstStyle/>
        <a:p>
          <a:endParaRPr lang="en-US"/>
        </a:p>
      </dgm:t>
    </dgm:pt>
    <dgm:pt modelId="{1F84CEC8-D817-4A95-8D7B-EB8A0DD89485}" type="sibTrans" cxnId="{9C6A48DB-9209-4626-900C-CAFCE36D4907}">
      <dgm:prSet/>
      <dgm:spPr/>
      <dgm:t>
        <a:bodyPr/>
        <a:lstStyle/>
        <a:p>
          <a:endParaRPr lang="en-US"/>
        </a:p>
      </dgm:t>
    </dgm:pt>
    <dgm:pt modelId="{6DF8623C-AD65-4D70-8DA2-7F20376FA1DC}">
      <dgm:prSet phldrT="[Text]" custT="1"/>
      <dgm:spPr/>
      <dgm:t>
        <a:bodyPr/>
        <a:lstStyle/>
        <a:p>
          <a:r>
            <a:rPr lang="en-US" sz="2400" dirty="0"/>
            <a:t>Future planning</a:t>
          </a:r>
        </a:p>
      </dgm:t>
    </dgm:pt>
    <dgm:pt modelId="{AFDBFB7D-B4F5-4086-8CE2-3B5AC3B71F89}" type="parTrans" cxnId="{2786E604-1661-4AC8-B9F3-04A4F7E634C4}">
      <dgm:prSet/>
      <dgm:spPr/>
      <dgm:t>
        <a:bodyPr/>
        <a:lstStyle/>
        <a:p>
          <a:endParaRPr lang="en-US"/>
        </a:p>
      </dgm:t>
    </dgm:pt>
    <dgm:pt modelId="{8A6FACFD-363F-4154-BDCF-FA32E2379508}" type="sibTrans" cxnId="{2786E604-1661-4AC8-B9F3-04A4F7E634C4}">
      <dgm:prSet/>
      <dgm:spPr/>
      <dgm:t>
        <a:bodyPr/>
        <a:lstStyle/>
        <a:p>
          <a:endParaRPr lang="en-US"/>
        </a:p>
      </dgm:t>
    </dgm:pt>
    <dgm:pt modelId="{670C6875-3A6C-4170-AE39-D1FF5822C9A0}" type="pres">
      <dgm:prSet presAssocID="{9A22D57D-2D29-46FF-81B0-1171A0163D03}" presName="compositeShape" presStyleCnt="0">
        <dgm:presLayoutVars>
          <dgm:chMax val="7"/>
          <dgm:dir/>
          <dgm:resizeHandles val="exact"/>
        </dgm:presLayoutVars>
      </dgm:prSet>
      <dgm:spPr/>
    </dgm:pt>
    <dgm:pt modelId="{1A6B6065-1DAA-4D1D-AC2C-865BBFAA5B43}" type="pres">
      <dgm:prSet presAssocID="{9A22D57D-2D29-46FF-81B0-1171A0163D03}" presName="wedge1" presStyleLbl="node1" presStyleIdx="0" presStyleCnt="4"/>
      <dgm:spPr/>
    </dgm:pt>
    <dgm:pt modelId="{07892CB1-6552-4AF9-9EF5-E4998081B47B}" type="pres">
      <dgm:prSet presAssocID="{9A22D57D-2D29-46FF-81B0-1171A0163D03}" presName="dummy1a" presStyleCnt="0"/>
      <dgm:spPr/>
    </dgm:pt>
    <dgm:pt modelId="{180CC489-79B0-4256-A6B9-AFB964FF2419}" type="pres">
      <dgm:prSet presAssocID="{9A22D57D-2D29-46FF-81B0-1171A0163D03}" presName="dummy1b" presStyleCnt="0"/>
      <dgm:spPr/>
    </dgm:pt>
    <dgm:pt modelId="{627F9585-5E6B-454D-BE33-2621B5C2432B}" type="pres">
      <dgm:prSet presAssocID="{9A22D57D-2D29-46FF-81B0-1171A0163D03}" presName="wedge1Tx" presStyleLbl="node1" presStyleIdx="0" presStyleCnt="4">
        <dgm:presLayoutVars>
          <dgm:chMax val="0"/>
          <dgm:chPref val="0"/>
          <dgm:bulletEnabled val="1"/>
        </dgm:presLayoutVars>
      </dgm:prSet>
      <dgm:spPr/>
    </dgm:pt>
    <dgm:pt modelId="{C5D00231-281A-4145-8D8E-D37A9EB5BDF3}" type="pres">
      <dgm:prSet presAssocID="{9A22D57D-2D29-46FF-81B0-1171A0163D03}" presName="wedge2" presStyleLbl="node1" presStyleIdx="1" presStyleCnt="4"/>
      <dgm:spPr/>
    </dgm:pt>
    <dgm:pt modelId="{C9BE5D1A-7BE8-45E3-88B9-EFF4DC16EBBD}" type="pres">
      <dgm:prSet presAssocID="{9A22D57D-2D29-46FF-81B0-1171A0163D03}" presName="dummy2a" presStyleCnt="0"/>
      <dgm:spPr/>
    </dgm:pt>
    <dgm:pt modelId="{1D753CA5-F555-4E54-B5B6-2C7F2690CF34}" type="pres">
      <dgm:prSet presAssocID="{9A22D57D-2D29-46FF-81B0-1171A0163D03}" presName="dummy2b" presStyleCnt="0"/>
      <dgm:spPr/>
    </dgm:pt>
    <dgm:pt modelId="{C082C63A-C32B-4B89-BC8B-4EBC24F870DB}" type="pres">
      <dgm:prSet presAssocID="{9A22D57D-2D29-46FF-81B0-1171A0163D03}" presName="wedge2Tx" presStyleLbl="node1" presStyleIdx="1" presStyleCnt="4">
        <dgm:presLayoutVars>
          <dgm:chMax val="0"/>
          <dgm:chPref val="0"/>
          <dgm:bulletEnabled val="1"/>
        </dgm:presLayoutVars>
      </dgm:prSet>
      <dgm:spPr/>
    </dgm:pt>
    <dgm:pt modelId="{A2923FDC-D4F0-4D53-A3D5-B5CF7F3FD787}" type="pres">
      <dgm:prSet presAssocID="{9A22D57D-2D29-46FF-81B0-1171A0163D03}" presName="wedge3" presStyleLbl="node1" presStyleIdx="2" presStyleCnt="4"/>
      <dgm:spPr/>
    </dgm:pt>
    <dgm:pt modelId="{282C9DD3-F9D1-4191-99DE-DDB90E088613}" type="pres">
      <dgm:prSet presAssocID="{9A22D57D-2D29-46FF-81B0-1171A0163D03}" presName="dummy3a" presStyleCnt="0"/>
      <dgm:spPr/>
    </dgm:pt>
    <dgm:pt modelId="{735924D4-0028-4BE9-804A-0A88C6F98065}" type="pres">
      <dgm:prSet presAssocID="{9A22D57D-2D29-46FF-81B0-1171A0163D03}" presName="dummy3b" presStyleCnt="0"/>
      <dgm:spPr/>
    </dgm:pt>
    <dgm:pt modelId="{163D8470-AFAD-46E3-844A-5C3B1D9283D3}" type="pres">
      <dgm:prSet presAssocID="{9A22D57D-2D29-46FF-81B0-1171A0163D03}" presName="wedge3Tx" presStyleLbl="node1" presStyleIdx="2" presStyleCnt="4">
        <dgm:presLayoutVars>
          <dgm:chMax val="0"/>
          <dgm:chPref val="0"/>
          <dgm:bulletEnabled val="1"/>
        </dgm:presLayoutVars>
      </dgm:prSet>
      <dgm:spPr/>
    </dgm:pt>
    <dgm:pt modelId="{1E28A4D7-0A03-4D4C-8CBF-18016366E020}" type="pres">
      <dgm:prSet presAssocID="{9A22D57D-2D29-46FF-81B0-1171A0163D03}" presName="wedge4" presStyleLbl="node1" presStyleIdx="3" presStyleCnt="4"/>
      <dgm:spPr/>
    </dgm:pt>
    <dgm:pt modelId="{3230F487-9694-4945-8AFC-8359126FF6E3}" type="pres">
      <dgm:prSet presAssocID="{9A22D57D-2D29-46FF-81B0-1171A0163D03}" presName="dummy4a" presStyleCnt="0"/>
      <dgm:spPr/>
    </dgm:pt>
    <dgm:pt modelId="{085D37BF-9082-4E4B-A119-615650005430}" type="pres">
      <dgm:prSet presAssocID="{9A22D57D-2D29-46FF-81B0-1171A0163D03}" presName="dummy4b" presStyleCnt="0"/>
      <dgm:spPr/>
    </dgm:pt>
    <dgm:pt modelId="{17805301-8C90-4494-9943-2622F0AA67F7}" type="pres">
      <dgm:prSet presAssocID="{9A22D57D-2D29-46FF-81B0-1171A0163D03}" presName="wedge4Tx" presStyleLbl="node1" presStyleIdx="3" presStyleCnt="4">
        <dgm:presLayoutVars>
          <dgm:chMax val="0"/>
          <dgm:chPref val="0"/>
          <dgm:bulletEnabled val="1"/>
        </dgm:presLayoutVars>
      </dgm:prSet>
      <dgm:spPr/>
    </dgm:pt>
    <dgm:pt modelId="{89762E11-0D98-4A3A-A138-D7074EB89FBB}" type="pres">
      <dgm:prSet presAssocID="{673B3AB1-B913-4E90-B528-CB97616B6F3C}" presName="arrowWedge1" presStyleLbl="fgSibTrans2D1" presStyleIdx="0" presStyleCnt="4"/>
      <dgm:spPr/>
    </dgm:pt>
    <dgm:pt modelId="{5A993DF1-4802-4650-9EAD-76A04F7BF5F7}" type="pres">
      <dgm:prSet presAssocID="{CDB6ED4D-0B67-47F4-86E6-B5688A0C7B29}" presName="arrowWedge2" presStyleLbl="fgSibTrans2D1" presStyleIdx="1" presStyleCnt="4"/>
      <dgm:spPr/>
    </dgm:pt>
    <dgm:pt modelId="{EF8853CE-C957-44AC-9317-392DB439C858}" type="pres">
      <dgm:prSet presAssocID="{1F84CEC8-D817-4A95-8D7B-EB8A0DD89485}" presName="arrowWedge3" presStyleLbl="fgSibTrans2D1" presStyleIdx="2" presStyleCnt="4"/>
      <dgm:spPr/>
    </dgm:pt>
    <dgm:pt modelId="{52E46951-1DEC-4AC9-81A9-F1E6A432E063}" type="pres">
      <dgm:prSet presAssocID="{8A6FACFD-363F-4154-BDCF-FA32E2379508}" presName="arrowWedge4" presStyleLbl="fgSibTrans2D1" presStyleIdx="3" presStyleCnt="4"/>
      <dgm:spPr/>
    </dgm:pt>
  </dgm:ptLst>
  <dgm:cxnLst>
    <dgm:cxn modelId="{2786E604-1661-4AC8-B9F3-04A4F7E634C4}" srcId="{9A22D57D-2D29-46FF-81B0-1171A0163D03}" destId="{6DF8623C-AD65-4D70-8DA2-7F20376FA1DC}" srcOrd="3" destOrd="0" parTransId="{AFDBFB7D-B4F5-4086-8CE2-3B5AC3B71F89}" sibTransId="{8A6FACFD-363F-4154-BDCF-FA32E2379508}"/>
    <dgm:cxn modelId="{A02B9C0B-56BA-4C02-B915-F82C1A1854C8}" type="presOf" srcId="{6DF8623C-AD65-4D70-8DA2-7F20376FA1DC}" destId="{1E28A4D7-0A03-4D4C-8CBF-18016366E020}" srcOrd="0" destOrd="0" presId="urn:microsoft.com/office/officeart/2005/8/layout/cycle8"/>
    <dgm:cxn modelId="{D034C411-563C-49DA-AD2F-C6368E51CCA7}" type="presOf" srcId="{B2357340-8590-44B1-9E06-796DDB3C0B13}" destId="{627F9585-5E6B-454D-BE33-2621B5C2432B}" srcOrd="1" destOrd="0" presId="urn:microsoft.com/office/officeart/2005/8/layout/cycle8"/>
    <dgm:cxn modelId="{D88FAC1D-A4F6-4DEA-92C8-6A849C6D50C1}" srcId="{9A22D57D-2D29-46FF-81B0-1171A0163D03}" destId="{B2357340-8590-44B1-9E06-796DDB3C0B13}" srcOrd="0" destOrd="0" parTransId="{25C0DEE1-2383-4DC0-8B16-5E78F37F48D7}" sibTransId="{673B3AB1-B913-4E90-B528-CB97616B6F3C}"/>
    <dgm:cxn modelId="{D56BAE21-61CD-4B85-8384-A892E7EC89E9}" type="presOf" srcId="{9A22D57D-2D29-46FF-81B0-1171A0163D03}" destId="{670C6875-3A6C-4170-AE39-D1FF5822C9A0}" srcOrd="0" destOrd="0" presId="urn:microsoft.com/office/officeart/2005/8/layout/cycle8"/>
    <dgm:cxn modelId="{1747752A-4628-4399-85F9-F549F340287B}" type="presOf" srcId="{A3021399-D075-44E1-999F-B1560025C506}" destId="{A2923FDC-D4F0-4D53-A3D5-B5CF7F3FD787}" srcOrd="0" destOrd="0" presId="urn:microsoft.com/office/officeart/2005/8/layout/cycle8"/>
    <dgm:cxn modelId="{C3C9DF2B-3BF9-4547-9B61-90389BB91DAF}" type="presOf" srcId="{A3021399-D075-44E1-999F-B1560025C506}" destId="{163D8470-AFAD-46E3-844A-5C3B1D9283D3}" srcOrd="1" destOrd="0" presId="urn:microsoft.com/office/officeart/2005/8/layout/cycle8"/>
    <dgm:cxn modelId="{89A7E352-6E11-4AC8-A641-2E696D6BB4E1}" type="presOf" srcId="{A2BCB8AA-0019-4756-89E4-73E66D5C39D8}" destId="{C5D00231-281A-4145-8D8E-D37A9EB5BDF3}" srcOrd="0" destOrd="0" presId="urn:microsoft.com/office/officeart/2005/8/layout/cycle8"/>
    <dgm:cxn modelId="{542855A5-726F-46FA-A014-508C6EC978B1}" srcId="{9A22D57D-2D29-46FF-81B0-1171A0163D03}" destId="{A2BCB8AA-0019-4756-89E4-73E66D5C39D8}" srcOrd="1" destOrd="0" parTransId="{84285B66-C670-4E03-9174-AECA3924F09B}" sibTransId="{CDB6ED4D-0B67-47F4-86E6-B5688A0C7B29}"/>
    <dgm:cxn modelId="{540F69C6-C1F5-43A8-B05B-B7921EBD7A1F}" type="presOf" srcId="{6DF8623C-AD65-4D70-8DA2-7F20376FA1DC}" destId="{17805301-8C90-4494-9943-2622F0AA67F7}" srcOrd="1" destOrd="0" presId="urn:microsoft.com/office/officeart/2005/8/layout/cycle8"/>
    <dgm:cxn modelId="{476614C7-E5C3-4949-86E1-E67BE8DB068B}" type="presOf" srcId="{B2357340-8590-44B1-9E06-796DDB3C0B13}" destId="{1A6B6065-1DAA-4D1D-AC2C-865BBFAA5B43}" srcOrd="0" destOrd="0" presId="urn:microsoft.com/office/officeart/2005/8/layout/cycle8"/>
    <dgm:cxn modelId="{9C6A48DB-9209-4626-900C-CAFCE36D4907}" srcId="{9A22D57D-2D29-46FF-81B0-1171A0163D03}" destId="{A3021399-D075-44E1-999F-B1560025C506}" srcOrd="2" destOrd="0" parTransId="{1C4DFEBC-F429-420D-A513-9624F0048FD0}" sibTransId="{1F84CEC8-D817-4A95-8D7B-EB8A0DD89485}"/>
    <dgm:cxn modelId="{4B7A18F6-A93C-491D-82AD-F66E989EE77B}" type="presOf" srcId="{A2BCB8AA-0019-4756-89E4-73E66D5C39D8}" destId="{C082C63A-C32B-4B89-BC8B-4EBC24F870DB}" srcOrd="1" destOrd="0" presId="urn:microsoft.com/office/officeart/2005/8/layout/cycle8"/>
    <dgm:cxn modelId="{2C2ED3E5-5B28-48BF-B0A3-624203A67E81}" type="presParOf" srcId="{670C6875-3A6C-4170-AE39-D1FF5822C9A0}" destId="{1A6B6065-1DAA-4D1D-AC2C-865BBFAA5B43}" srcOrd="0" destOrd="0" presId="urn:microsoft.com/office/officeart/2005/8/layout/cycle8"/>
    <dgm:cxn modelId="{000B0BCF-C6C6-4146-A67D-1CC936803F45}" type="presParOf" srcId="{670C6875-3A6C-4170-AE39-D1FF5822C9A0}" destId="{07892CB1-6552-4AF9-9EF5-E4998081B47B}" srcOrd="1" destOrd="0" presId="urn:microsoft.com/office/officeart/2005/8/layout/cycle8"/>
    <dgm:cxn modelId="{E9B85310-F8B0-40CA-A8E8-4557D124B21B}" type="presParOf" srcId="{670C6875-3A6C-4170-AE39-D1FF5822C9A0}" destId="{180CC489-79B0-4256-A6B9-AFB964FF2419}" srcOrd="2" destOrd="0" presId="urn:microsoft.com/office/officeart/2005/8/layout/cycle8"/>
    <dgm:cxn modelId="{AACE7CED-9EB5-428A-92FE-44F891C016D6}" type="presParOf" srcId="{670C6875-3A6C-4170-AE39-D1FF5822C9A0}" destId="{627F9585-5E6B-454D-BE33-2621B5C2432B}" srcOrd="3" destOrd="0" presId="urn:microsoft.com/office/officeart/2005/8/layout/cycle8"/>
    <dgm:cxn modelId="{BA509EA3-D79C-438A-820C-8188AA26BD00}" type="presParOf" srcId="{670C6875-3A6C-4170-AE39-D1FF5822C9A0}" destId="{C5D00231-281A-4145-8D8E-D37A9EB5BDF3}" srcOrd="4" destOrd="0" presId="urn:microsoft.com/office/officeart/2005/8/layout/cycle8"/>
    <dgm:cxn modelId="{2EDD0925-4313-4163-95A7-D6BC52BB7183}" type="presParOf" srcId="{670C6875-3A6C-4170-AE39-D1FF5822C9A0}" destId="{C9BE5D1A-7BE8-45E3-88B9-EFF4DC16EBBD}" srcOrd="5" destOrd="0" presId="urn:microsoft.com/office/officeart/2005/8/layout/cycle8"/>
    <dgm:cxn modelId="{E6F1327F-5675-46FC-9F77-5154B1EAB0F0}" type="presParOf" srcId="{670C6875-3A6C-4170-AE39-D1FF5822C9A0}" destId="{1D753CA5-F555-4E54-B5B6-2C7F2690CF34}" srcOrd="6" destOrd="0" presId="urn:microsoft.com/office/officeart/2005/8/layout/cycle8"/>
    <dgm:cxn modelId="{95471BBF-2FD5-43B7-A2CB-955B2869BB52}" type="presParOf" srcId="{670C6875-3A6C-4170-AE39-D1FF5822C9A0}" destId="{C082C63A-C32B-4B89-BC8B-4EBC24F870DB}" srcOrd="7" destOrd="0" presId="urn:microsoft.com/office/officeart/2005/8/layout/cycle8"/>
    <dgm:cxn modelId="{4F0181CB-5A4A-4925-809E-9880278FEDBE}" type="presParOf" srcId="{670C6875-3A6C-4170-AE39-D1FF5822C9A0}" destId="{A2923FDC-D4F0-4D53-A3D5-B5CF7F3FD787}" srcOrd="8" destOrd="0" presId="urn:microsoft.com/office/officeart/2005/8/layout/cycle8"/>
    <dgm:cxn modelId="{89F41E2E-5316-4886-A7CB-CD69E6FD1F73}" type="presParOf" srcId="{670C6875-3A6C-4170-AE39-D1FF5822C9A0}" destId="{282C9DD3-F9D1-4191-99DE-DDB90E088613}" srcOrd="9" destOrd="0" presId="urn:microsoft.com/office/officeart/2005/8/layout/cycle8"/>
    <dgm:cxn modelId="{7F1E7F87-AC8F-448E-8BCD-995691B52361}" type="presParOf" srcId="{670C6875-3A6C-4170-AE39-D1FF5822C9A0}" destId="{735924D4-0028-4BE9-804A-0A88C6F98065}" srcOrd="10" destOrd="0" presId="urn:microsoft.com/office/officeart/2005/8/layout/cycle8"/>
    <dgm:cxn modelId="{A53884F7-340A-462B-B5FB-98E9D9350E99}" type="presParOf" srcId="{670C6875-3A6C-4170-AE39-D1FF5822C9A0}" destId="{163D8470-AFAD-46E3-844A-5C3B1D9283D3}" srcOrd="11" destOrd="0" presId="urn:microsoft.com/office/officeart/2005/8/layout/cycle8"/>
    <dgm:cxn modelId="{42E819E8-4C6B-44A3-86FB-66827C6C7C30}" type="presParOf" srcId="{670C6875-3A6C-4170-AE39-D1FF5822C9A0}" destId="{1E28A4D7-0A03-4D4C-8CBF-18016366E020}" srcOrd="12" destOrd="0" presId="urn:microsoft.com/office/officeart/2005/8/layout/cycle8"/>
    <dgm:cxn modelId="{9E7FDD45-2CC1-4CBA-8745-3EBA576B428B}" type="presParOf" srcId="{670C6875-3A6C-4170-AE39-D1FF5822C9A0}" destId="{3230F487-9694-4945-8AFC-8359126FF6E3}" srcOrd="13" destOrd="0" presId="urn:microsoft.com/office/officeart/2005/8/layout/cycle8"/>
    <dgm:cxn modelId="{1ED0F76D-B4F8-4553-9320-164EB99F1286}" type="presParOf" srcId="{670C6875-3A6C-4170-AE39-D1FF5822C9A0}" destId="{085D37BF-9082-4E4B-A119-615650005430}" srcOrd="14" destOrd="0" presId="urn:microsoft.com/office/officeart/2005/8/layout/cycle8"/>
    <dgm:cxn modelId="{5F97930A-3D82-4F3A-9719-0646CD05C00C}" type="presParOf" srcId="{670C6875-3A6C-4170-AE39-D1FF5822C9A0}" destId="{17805301-8C90-4494-9943-2622F0AA67F7}" srcOrd="15" destOrd="0" presId="urn:microsoft.com/office/officeart/2005/8/layout/cycle8"/>
    <dgm:cxn modelId="{8C3945AE-6E34-4044-A848-7379AE331729}" type="presParOf" srcId="{670C6875-3A6C-4170-AE39-D1FF5822C9A0}" destId="{89762E11-0D98-4A3A-A138-D7074EB89FBB}" srcOrd="16" destOrd="0" presId="urn:microsoft.com/office/officeart/2005/8/layout/cycle8"/>
    <dgm:cxn modelId="{4D043C29-01E1-45AD-B04B-7B1011DED069}" type="presParOf" srcId="{670C6875-3A6C-4170-AE39-D1FF5822C9A0}" destId="{5A993DF1-4802-4650-9EAD-76A04F7BF5F7}" srcOrd="17" destOrd="0" presId="urn:microsoft.com/office/officeart/2005/8/layout/cycle8"/>
    <dgm:cxn modelId="{E546BF4D-20FB-44FE-84B9-66D10F96B98B}" type="presParOf" srcId="{670C6875-3A6C-4170-AE39-D1FF5822C9A0}" destId="{EF8853CE-C957-44AC-9317-392DB439C858}" srcOrd="18" destOrd="0" presId="urn:microsoft.com/office/officeart/2005/8/layout/cycle8"/>
    <dgm:cxn modelId="{578C733B-F33F-4527-9C1D-583E5C9737C2}" type="presParOf" srcId="{670C6875-3A6C-4170-AE39-D1FF5822C9A0}" destId="{52E46951-1DEC-4AC9-81A9-F1E6A432E063}"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27FCFD-BF39-406D-93F1-7C9D2E5233E9}" type="doc">
      <dgm:prSet loTypeId="urn:microsoft.com/office/officeart/2005/8/layout/hList1" loCatId="list" qsTypeId="urn:microsoft.com/office/officeart/2005/8/quickstyle/simple4" qsCatId="simple" csTypeId="urn:microsoft.com/office/officeart/2005/8/colors/colorful1" csCatId="colorful"/>
      <dgm:spPr/>
      <dgm:t>
        <a:bodyPr/>
        <a:lstStyle/>
        <a:p>
          <a:endParaRPr lang="en-US"/>
        </a:p>
      </dgm:t>
    </dgm:pt>
    <dgm:pt modelId="{28792ED0-F0A8-43CB-94C7-532596B1BD73}">
      <dgm:prSet/>
      <dgm:spPr/>
      <dgm:t>
        <a:bodyPr/>
        <a:lstStyle/>
        <a:p>
          <a:r>
            <a:rPr lang="en-US"/>
            <a:t>People enter your office with the intention of purchasing</a:t>
          </a:r>
        </a:p>
      </dgm:t>
    </dgm:pt>
    <dgm:pt modelId="{8C02F404-ED36-4E77-B387-0EEB2350B6EC}" type="parTrans" cxnId="{59C26D97-54EF-4757-B811-1FA07669AEFD}">
      <dgm:prSet/>
      <dgm:spPr/>
      <dgm:t>
        <a:bodyPr/>
        <a:lstStyle/>
        <a:p>
          <a:endParaRPr lang="en-US"/>
        </a:p>
      </dgm:t>
    </dgm:pt>
    <dgm:pt modelId="{ADB84B13-17B7-4409-AD6F-6FD7FCDDB6B4}" type="sibTrans" cxnId="{59C26D97-54EF-4757-B811-1FA07669AEFD}">
      <dgm:prSet/>
      <dgm:spPr/>
      <dgm:t>
        <a:bodyPr/>
        <a:lstStyle/>
        <a:p>
          <a:endParaRPr lang="en-US"/>
        </a:p>
      </dgm:t>
    </dgm:pt>
    <dgm:pt modelId="{56DC6194-D49B-4686-8AA8-F028ED35CD76}">
      <dgm:prSet/>
      <dgm:spPr/>
      <dgm:t>
        <a:bodyPr/>
        <a:lstStyle/>
        <a:p>
          <a:r>
            <a:rPr lang="en-US"/>
            <a:t>Effective visual merchandising guides them through their shopping journey</a:t>
          </a:r>
        </a:p>
      </dgm:t>
    </dgm:pt>
    <dgm:pt modelId="{3A23F918-C087-48FB-A5E5-AE482B7E5A61}" type="parTrans" cxnId="{789CB515-4CF9-40B2-B76D-EACA88EDAB0D}">
      <dgm:prSet/>
      <dgm:spPr/>
      <dgm:t>
        <a:bodyPr/>
        <a:lstStyle/>
        <a:p>
          <a:endParaRPr lang="en-US"/>
        </a:p>
      </dgm:t>
    </dgm:pt>
    <dgm:pt modelId="{DBDE9A43-44A3-4CC9-BDDB-240A39D40BD0}" type="sibTrans" cxnId="{789CB515-4CF9-40B2-B76D-EACA88EDAB0D}">
      <dgm:prSet/>
      <dgm:spPr/>
      <dgm:t>
        <a:bodyPr/>
        <a:lstStyle/>
        <a:p>
          <a:endParaRPr lang="en-US"/>
        </a:p>
      </dgm:t>
    </dgm:pt>
    <dgm:pt modelId="{37F83B2A-2886-4EA3-9585-B6ED4D3CC3C7}">
      <dgm:prSet/>
      <dgm:spPr/>
      <dgm:t>
        <a:bodyPr/>
        <a:lstStyle/>
        <a:p>
          <a:r>
            <a:rPr lang="en-US"/>
            <a:t>More than 80% of people have difficulty finding what they need due to ineffective merchandising</a:t>
          </a:r>
        </a:p>
      </dgm:t>
    </dgm:pt>
    <dgm:pt modelId="{9BBC3833-F2E7-4D6E-A66D-5F0AD6FAB682}" type="parTrans" cxnId="{E9542575-14CA-4EE5-B9F7-F02EB0DD9366}">
      <dgm:prSet/>
      <dgm:spPr/>
      <dgm:t>
        <a:bodyPr/>
        <a:lstStyle/>
        <a:p>
          <a:endParaRPr lang="en-US"/>
        </a:p>
      </dgm:t>
    </dgm:pt>
    <dgm:pt modelId="{C8DBBAAA-C636-4356-A637-C45FB76EEFBD}" type="sibTrans" cxnId="{E9542575-14CA-4EE5-B9F7-F02EB0DD9366}">
      <dgm:prSet/>
      <dgm:spPr/>
      <dgm:t>
        <a:bodyPr/>
        <a:lstStyle/>
        <a:p>
          <a:endParaRPr lang="en-US"/>
        </a:p>
      </dgm:t>
    </dgm:pt>
    <dgm:pt modelId="{8856C647-BEF0-41BA-B3FD-0370FC30E488}">
      <dgm:prSet/>
      <dgm:spPr/>
      <dgm:t>
        <a:bodyPr/>
        <a:lstStyle/>
        <a:p>
          <a:r>
            <a:rPr lang="en-US"/>
            <a:t>Many patients leave without fulfilling their desire to purchase</a:t>
          </a:r>
        </a:p>
      </dgm:t>
    </dgm:pt>
    <dgm:pt modelId="{8C3EC2BF-6DC5-4AE5-ACF9-EA4C134A66E6}" type="parTrans" cxnId="{7E193FA2-164F-47DF-BB80-70455094D10D}">
      <dgm:prSet/>
      <dgm:spPr/>
      <dgm:t>
        <a:bodyPr/>
        <a:lstStyle/>
        <a:p>
          <a:endParaRPr lang="en-US"/>
        </a:p>
      </dgm:t>
    </dgm:pt>
    <dgm:pt modelId="{E56623B3-2001-48C1-B0C5-587EE524BB0E}" type="sibTrans" cxnId="{7E193FA2-164F-47DF-BB80-70455094D10D}">
      <dgm:prSet/>
      <dgm:spPr/>
      <dgm:t>
        <a:bodyPr/>
        <a:lstStyle/>
        <a:p>
          <a:endParaRPr lang="en-US"/>
        </a:p>
      </dgm:t>
    </dgm:pt>
    <dgm:pt modelId="{4AA068CC-A980-4B64-8313-CEFFF98704B7}" type="pres">
      <dgm:prSet presAssocID="{2127FCFD-BF39-406D-93F1-7C9D2E5233E9}" presName="Name0" presStyleCnt="0">
        <dgm:presLayoutVars>
          <dgm:dir/>
          <dgm:animLvl val="lvl"/>
          <dgm:resizeHandles val="exact"/>
        </dgm:presLayoutVars>
      </dgm:prSet>
      <dgm:spPr/>
    </dgm:pt>
    <dgm:pt modelId="{B8FD9EC8-269E-4758-A801-D92C8CE06F8F}" type="pres">
      <dgm:prSet presAssocID="{28792ED0-F0A8-43CB-94C7-532596B1BD73}" presName="composite" presStyleCnt="0"/>
      <dgm:spPr/>
    </dgm:pt>
    <dgm:pt modelId="{348E3D9C-DCCC-4763-9069-68E5E6992B0B}" type="pres">
      <dgm:prSet presAssocID="{28792ED0-F0A8-43CB-94C7-532596B1BD73}" presName="parTx" presStyleLbl="alignNode1" presStyleIdx="0" presStyleCnt="2">
        <dgm:presLayoutVars>
          <dgm:chMax val="0"/>
          <dgm:chPref val="0"/>
          <dgm:bulletEnabled val="1"/>
        </dgm:presLayoutVars>
      </dgm:prSet>
      <dgm:spPr/>
    </dgm:pt>
    <dgm:pt modelId="{02F5CC5E-5D17-4041-808D-14B045242570}" type="pres">
      <dgm:prSet presAssocID="{28792ED0-F0A8-43CB-94C7-532596B1BD73}" presName="desTx" presStyleLbl="alignAccFollowNode1" presStyleIdx="0" presStyleCnt="2">
        <dgm:presLayoutVars>
          <dgm:bulletEnabled val="1"/>
        </dgm:presLayoutVars>
      </dgm:prSet>
      <dgm:spPr/>
    </dgm:pt>
    <dgm:pt modelId="{10ADDAB3-F390-4F14-9908-1E3C8159CB7B}" type="pres">
      <dgm:prSet presAssocID="{ADB84B13-17B7-4409-AD6F-6FD7FCDDB6B4}" presName="space" presStyleCnt="0"/>
      <dgm:spPr/>
    </dgm:pt>
    <dgm:pt modelId="{326AF5B5-5D41-4947-8A01-A4859633A548}" type="pres">
      <dgm:prSet presAssocID="{56DC6194-D49B-4686-8AA8-F028ED35CD76}" presName="composite" presStyleCnt="0"/>
      <dgm:spPr/>
    </dgm:pt>
    <dgm:pt modelId="{06697E41-9173-4249-81D2-E92292618EC2}" type="pres">
      <dgm:prSet presAssocID="{56DC6194-D49B-4686-8AA8-F028ED35CD76}" presName="parTx" presStyleLbl="alignNode1" presStyleIdx="1" presStyleCnt="2">
        <dgm:presLayoutVars>
          <dgm:chMax val="0"/>
          <dgm:chPref val="0"/>
          <dgm:bulletEnabled val="1"/>
        </dgm:presLayoutVars>
      </dgm:prSet>
      <dgm:spPr/>
    </dgm:pt>
    <dgm:pt modelId="{F9CD7AFB-6F01-4E0D-8A84-7005BF950045}" type="pres">
      <dgm:prSet presAssocID="{56DC6194-D49B-4686-8AA8-F028ED35CD76}" presName="desTx" presStyleLbl="alignAccFollowNode1" presStyleIdx="1" presStyleCnt="2">
        <dgm:presLayoutVars>
          <dgm:bulletEnabled val="1"/>
        </dgm:presLayoutVars>
      </dgm:prSet>
      <dgm:spPr/>
    </dgm:pt>
  </dgm:ptLst>
  <dgm:cxnLst>
    <dgm:cxn modelId="{52BA2F05-AE52-4597-8DC9-47D84719F018}" type="presOf" srcId="{2127FCFD-BF39-406D-93F1-7C9D2E5233E9}" destId="{4AA068CC-A980-4B64-8313-CEFFF98704B7}" srcOrd="0" destOrd="0" presId="urn:microsoft.com/office/officeart/2005/8/layout/hList1"/>
    <dgm:cxn modelId="{789CB515-4CF9-40B2-B76D-EACA88EDAB0D}" srcId="{2127FCFD-BF39-406D-93F1-7C9D2E5233E9}" destId="{56DC6194-D49B-4686-8AA8-F028ED35CD76}" srcOrd="1" destOrd="0" parTransId="{3A23F918-C087-48FB-A5E5-AE482B7E5A61}" sibTransId="{DBDE9A43-44A3-4CC9-BDDB-240A39D40BD0}"/>
    <dgm:cxn modelId="{2C9E6C17-465E-4AA9-AEF8-0A388A21EBAA}" type="presOf" srcId="{8856C647-BEF0-41BA-B3FD-0370FC30E488}" destId="{F9CD7AFB-6F01-4E0D-8A84-7005BF950045}" srcOrd="0" destOrd="1" presId="urn:microsoft.com/office/officeart/2005/8/layout/hList1"/>
    <dgm:cxn modelId="{D557501D-B4D4-4ED4-AFE0-2D175F859CEB}" type="presOf" srcId="{37F83B2A-2886-4EA3-9585-B6ED4D3CC3C7}" destId="{F9CD7AFB-6F01-4E0D-8A84-7005BF950045}" srcOrd="0" destOrd="0" presId="urn:microsoft.com/office/officeart/2005/8/layout/hList1"/>
    <dgm:cxn modelId="{694A094A-946B-4984-96C8-5BE9CFC45A4F}" type="presOf" srcId="{56DC6194-D49B-4686-8AA8-F028ED35CD76}" destId="{06697E41-9173-4249-81D2-E92292618EC2}" srcOrd="0" destOrd="0" presId="urn:microsoft.com/office/officeart/2005/8/layout/hList1"/>
    <dgm:cxn modelId="{E9542575-14CA-4EE5-B9F7-F02EB0DD9366}" srcId="{56DC6194-D49B-4686-8AA8-F028ED35CD76}" destId="{37F83B2A-2886-4EA3-9585-B6ED4D3CC3C7}" srcOrd="0" destOrd="0" parTransId="{9BBC3833-F2E7-4D6E-A66D-5F0AD6FAB682}" sibTransId="{C8DBBAAA-C636-4356-A637-C45FB76EEFBD}"/>
    <dgm:cxn modelId="{59C26D97-54EF-4757-B811-1FA07669AEFD}" srcId="{2127FCFD-BF39-406D-93F1-7C9D2E5233E9}" destId="{28792ED0-F0A8-43CB-94C7-532596B1BD73}" srcOrd="0" destOrd="0" parTransId="{8C02F404-ED36-4E77-B387-0EEB2350B6EC}" sibTransId="{ADB84B13-17B7-4409-AD6F-6FD7FCDDB6B4}"/>
    <dgm:cxn modelId="{7E193FA2-164F-47DF-BB80-70455094D10D}" srcId="{56DC6194-D49B-4686-8AA8-F028ED35CD76}" destId="{8856C647-BEF0-41BA-B3FD-0370FC30E488}" srcOrd="1" destOrd="0" parTransId="{8C3EC2BF-6DC5-4AE5-ACF9-EA4C134A66E6}" sibTransId="{E56623B3-2001-48C1-B0C5-587EE524BB0E}"/>
    <dgm:cxn modelId="{FC32C6A2-D210-4FAE-BEDB-E554683B7B13}" type="presOf" srcId="{28792ED0-F0A8-43CB-94C7-532596B1BD73}" destId="{348E3D9C-DCCC-4763-9069-68E5E6992B0B}" srcOrd="0" destOrd="0" presId="urn:microsoft.com/office/officeart/2005/8/layout/hList1"/>
    <dgm:cxn modelId="{DFC76CBA-DDAC-47C4-AFF8-AF60DFF515C9}" type="presParOf" srcId="{4AA068CC-A980-4B64-8313-CEFFF98704B7}" destId="{B8FD9EC8-269E-4758-A801-D92C8CE06F8F}" srcOrd="0" destOrd="0" presId="urn:microsoft.com/office/officeart/2005/8/layout/hList1"/>
    <dgm:cxn modelId="{3657A491-3BC5-4676-9B83-9B740C7F8AB4}" type="presParOf" srcId="{B8FD9EC8-269E-4758-A801-D92C8CE06F8F}" destId="{348E3D9C-DCCC-4763-9069-68E5E6992B0B}" srcOrd="0" destOrd="0" presId="urn:microsoft.com/office/officeart/2005/8/layout/hList1"/>
    <dgm:cxn modelId="{619BBB27-F869-41C3-B819-284BAA4B60B8}" type="presParOf" srcId="{B8FD9EC8-269E-4758-A801-D92C8CE06F8F}" destId="{02F5CC5E-5D17-4041-808D-14B045242570}" srcOrd="1" destOrd="0" presId="urn:microsoft.com/office/officeart/2005/8/layout/hList1"/>
    <dgm:cxn modelId="{DF17F423-881F-468E-8C0E-6AA4B422E784}" type="presParOf" srcId="{4AA068CC-A980-4B64-8313-CEFFF98704B7}" destId="{10ADDAB3-F390-4F14-9908-1E3C8159CB7B}" srcOrd="1" destOrd="0" presId="urn:microsoft.com/office/officeart/2005/8/layout/hList1"/>
    <dgm:cxn modelId="{9270FFAE-023A-4686-A3A7-08093713D20A}" type="presParOf" srcId="{4AA068CC-A980-4B64-8313-CEFFF98704B7}" destId="{326AF5B5-5D41-4947-8A01-A4859633A548}" srcOrd="2" destOrd="0" presId="urn:microsoft.com/office/officeart/2005/8/layout/hList1"/>
    <dgm:cxn modelId="{27683BBA-F563-46BF-81E8-3463CCAF5E20}" type="presParOf" srcId="{326AF5B5-5D41-4947-8A01-A4859633A548}" destId="{06697E41-9173-4249-81D2-E92292618EC2}" srcOrd="0" destOrd="0" presId="urn:microsoft.com/office/officeart/2005/8/layout/hList1"/>
    <dgm:cxn modelId="{8E88FDDE-CB89-4A70-8F19-FAFC1FDB027B}" type="presParOf" srcId="{326AF5B5-5D41-4947-8A01-A4859633A548}" destId="{F9CD7AFB-6F01-4E0D-8A84-7005BF95004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E1EFCD-ECB4-43CE-9D21-F1399370F20B}" type="doc">
      <dgm:prSet loTypeId="urn:microsoft.com/office/officeart/2016/7/layout/BasicLinearProcessNumbered" loCatId="process" qsTypeId="urn:microsoft.com/office/officeart/2005/8/quickstyle/simple4" qsCatId="simple" csTypeId="urn:microsoft.com/office/officeart/2005/8/colors/accent5_3" csCatId="accent5" phldr="1"/>
      <dgm:spPr/>
      <dgm:t>
        <a:bodyPr/>
        <a:lstStyle/>
        <a:p>
          <a:endParaRPr lang="en-US"/>
        </a:p>
      </dgm:t>
    </dgm:pt>
    <dgm:pt modelId="{FFCC5181-807D-4750-8A9D-4B8DF006B5A4}">
      <dgm:prSet/>
      <dgm:spPr/>
      <dgm:t>
        <a:bodyPr/>
        <a:lstStyle/>
        <a:p>
          <a:r>
            <a:rPr lang="en-US"/>
            <a:t>Your optical should be a treasure hunt for the patient drawing them in to discover more</a:t>
          </a:r>
        </a:p>
      </dgm:t>
    </dgm:pt>
    <dgm:pt modelId="{84F26BEA-60FA-44FE-8F35-8344E3DC2790}" type="parTrans" cxnId="{BE14E7F1-69E5-45BD-8B22-99C5EE54A6A1}">
      <dgm:prSet/>
      <dgm:spPr/>
      <dgm:t>
        <a:bodyPr/>
        <a:lstStyle/>
        <a:p>
          <a:endParaRPr lang="en-US"/>
        </a:p>
      </dgm:t>
    </dgm:pt>
    <dgm:pt modelId="{DA21C3FE-432B-486E-A357-8FF6A977ADAA}" type="sibTrans" cxnId="{BE14E7F1-69E5-45BD-8B22-99C5EE54A6A1}">
      <dgm:prSet phldrT="1" phldr="0"/>
      <dgm:spPr/>
      <dgm:t>
        <a:bodyPr/>
        <a:lstStyle/>
        <a:p>
          <a:r>
            <a:rPr lang="en-US"/>
            <a:t>1</a:t>
          </a:r>
        </a:p>
      </dgm:t>
    </dgm:pt>
    <dgm:pt modelId="{ED8A8AD0-3B7A-4D72-B3B8-CB4EBFAF9489}">
      <dgm:prSet/>
      <dgm:spPr/>
      <dgm:t>
        <a:bodyPr/>
        <a:lstStyle/>
        <a:p>
          <a:r>
            <a:rPr lang="en-US" dirty="0"/>
            <a:t>Patients are expecting newness – How often do you change your optical?</a:t>
          </a:r>
        </a:p>
      </dgm:t>
    </dgm:pt>
    <dgm:pt modelId="{1E92BC11-3B73-46D3-B2B3-C623E21679DC}" type="parTrans" cxnId="{0C28B0FC-68B5-4A71-8D1C-3FF060D41F94}">
      <dgm:prSet/>
      <dgm:spPr/>
      <dgm:t>
        <a:bodyPr/>
        <a:lstStyle/>
        <a:p>
          <a:endParaRPr lang="en-US"/>
        </a:p>
      </dgm:t>
    </dgm:pt>
    <dgm:pt modelId="{BCD28B15-4428-4D73-90BC-BC5F69ED585B}" type="sibTrans" cxnId="{0C28B0FC-68B5-4A71-8D1C-3FF060D41F94}">
      <dgm:prSet phldrT="2" phldr="0"/>
      <dgm:spPr/>
      <dgm:t>
        <a:bodyPr/>
        <a:lstStyle/>
        <a:p>
          <a:r>
            <a:rPr lang="en-US"/>
            <a:t>2</a:t>
          </a:r>
        </a:p>
      </dgm:t>
    </dgm:pt>
    <dgm:pt modelId="{19140572-BDC6-4266-8C24-235CB38712AA}" type="pres">
      <dgm:prSet presAssocID="{C1E1EFCD-ECB4-43CE-9D21-F1399370F20B}" presName="Name0" presStyleCnt="0">
        <dgm:presLayoutVars>
          <dgm:animLvl val="lvl"/>
          <dgm:resizeHandles val="exact"/>
        </dgm:presLayoutVars>
      </dgm:prSet>
      <dgm:spPr/>
    </dgm:pt>
    <dgm:pt modelId="{2833F32C-ADE1-4356-90FE-59E2C2B93758}" type="pres">
      <dgm:prSet presAssocID="{FFCC5181-807D-4750-8A9D-4B8DF006B5A4}" presName="compositeNode" presStyleCnt="0">
        <dgm:presLayoutVars>
          <dgm:bulletEnabled val="1"/>
        </dgm:presLayoutVars>
      </dgm:prSet>
      <dgm:spPr/>
    </dgm:pt>
    <dgm:pt modelId="{FB4BF7DD-289B-4246-84FD-7044E6D4BF98}" type="pres">
      <dgm:prSet presAssocID="{FFCC5181-807D-4750-8A9D-4B8DF006B5A4}" presName="bgRect" presStyleLbl="bgAccFollowNode1" presStyleIdx="0" presStyleCnt="2"/>
      <dgm:spPr/>
    </dgm:pt>
    <dgm:pt modelId="{9541C4F4-EFBC-4DD3-B834-F523086A5DB4}" type="pres">
      <dgm:prSet presAssocID="{DA21C3FE-432B-486E-A357-8FF6A977ADAA}" presName="sibTransNodeCircle" presStyleLbl="alignNode1" presStyleIdx="0" presStyleCnt="4">
        <dgm:presLayoutVars>
          <dgm:chMax val="0"/>
          <dgm:bulletEnabled/>
        </dgm:presLayoutVars>
      </dgm:prSet>
      <dgm:spPr/>
    </dgm:pt>
    <dgm:pt modelId="{C8B77216-351F-4A43-9707-86005AC6FE31}" type="pres">
      <dgm:prSet presAssocID="{FFCC5181-807D-4750-8A9D-4B8DF006B5A4}" presName="bottomLine" presStyleLbl="alignNode1" presStyleIdx="1" presStyleCnt="4">
        <dgm:presLayoutVars/>
      </dgm:prSet>
      <dgm:spPr/>
    </dgm:pt>
    <dgm:pt modelId="{E1718267-9FE5-49C6-AF80-6D9FF9C18745}" type="pres">
      <dgm:prSet presAssocID="{FFCC5181-807D-4750-8A9D-4B8DF006B5A4}" presName="nodeText" presStyleLbl="bgAccFollowNode1" presStyleIdx="0" presStyleCnt="2">
        <dgm:presLayoutVars>
          <dgm:bulletEnabled val="1"/>
        </dgm:presLayoutVars>
      </dgm:prSet>
      <dgm:spPr/>
    </dgm:pt>
    <dgm:pt modelId="{435EF9D6-F8CD-4D82-9091-7639B0E81FA5}" type="pres">
      <dgm:prSet presAssocID="{DA21C3FE-432B-486E-A357-8FF6A977ADAA}" presName="sibTrans" presStyleCnt="0"/>
      <dgm:spPr/>
    </dgm:pt>
    <dgm:pt modelId="{6B5B2A8B-99F9-4DEE-8B0C-E212AF147BEC}" type="pres">
      <dgm:prSet presAssocID="{ED8A8AD0-3B7A-4D72-B3B8-CB4EBFAF9489}" presName="compositeNode" presStyleCnt="0">
        <dgm:presLayoutVars>
          <dgm:bulletEnabled val="1"/>
        </dgm:presLayoutVars>
      </dgm:prSet>
      <dgm:spPr/>
    </dgm:pt>
    <dgm:pt modelId="{2DE29789-3498-4DA4-B7E3-186D374FE56D}" type="pres">
      <dgm:prSet presAssocID="{ED8A8AD0-3B7A-4D72-B3B8-CB4EBFAF9489}" presName="bgRect" presStyleLbl="bgAccFollowNode1" presStyleIdx="1" presStyleCnt="2"/>
      <dgm:spPr/>
    </dgm:pt>
    <dgm:pt modelId="{BCCFD748-4929-4123-94D9-9797F9410129}" type="pres">
      <dgm:prSet presAssocID="{BCD28B15-4428-4D73-90BC-BC5F69ED585B}" presName="sibTransNodeCircle" presStyleLbl="alignNode1" presStyleIdx="2" presStyleCnt="4">
        <dgm:presLayoutVars>
          <dgm:chMax val="0"/>
          <dgm:bulletEnabled/>
        </dgm:presLayoutVars>
      </dgm:prSet>
      <dgm:spPr/>
    </dgm:pt>
    <dgm:pt modelId="{84E62DFF-261C-47A7-848C-E02F18C29C40}" type="pres">
      <dgm:prSet presAssocID="{ED8A8AD0-3B7A-4D72-B3B8-CB4EBFAF9489}" presName="bottomLine" presStyleLbl="alignNode1" presStyleIdx="3" presStyleCnt="4">
        <dgm:presLayoutVars/>
      </dgm:prSet>
      <dgm:spPr/>
    </dgm:pt>
    <dgm:pt modelId="{59FE7906-33FD-41BE-B0F7-BF064EDFC7F3}" type="pres">
      <dgm:prSet presAssocID="{ED8A8AD0-3B7A-4D72-B3B8-CB4EBFAF9489}" presName="nodeText" presStyleLbl="bgAccFollowNode1" presStyleIdx="1" presStyleCnt="2">
        <dgm:presLayoutVars>
          <dgm:bulletEnabled val="1"/>
        </dgm:presLayoutVars>
      </dgm:prSet>
      <dgm:spPr/>
    </dgm:pt>
  </dgm:ptLst>
  <dgm:cxnLst>
    <dgm:cxn modelId="{1DA92734-1E3A-4321-81E4-A695B705FAA1}" type="presOf" srcId="{ED8A8AD0-3B7A-4D72-B3B8-CB4EBFAF9489}" destId="{59FE7906-33FD-41BE-B0F7-BF064EDFC7F3}" srcOrd="1" destOrd="0" presId="urn:microsoft.com/office/officeart/2016/7/layout/BasicLinearProcessNumbered"/>
    <dgm:cxn modelId="{B28A6D3D-8B42-4686-AF2D-0F960E4B7501}" type="presOf" srcId="{FFCC5181-807D-4750-8A9D-4B8DF006B5A4}" destId="{FB4BF7DD-289B-4246-84FD-7044E6D4BF98}" srcOrd="0" destOrd="0" presId="urn:microsoft.com/office/officeart/2016/7/layout/BasicLinearProcessNumbered"/>
    <dgm:cxn modelId="{4D68E75A-F3ED-4044-96F9-D2DBADEDC150}" type="presOf" srcId="{BCD28B15-4428-4D73-90BC-BC5F69ED585B}" destId="{BCCFD748-4929-4123-94D9-9797F9410129}" srcOrd="0" destOrd="0" presId="urn:microsoft.com/office/officeart/2016/7/layout/BasicLinearProcessNumbered"/>
    <dgm:cxn modelId="{EB80647F-AFDA-4F9F-9364-0584C2A8AAE4}" type="presOf" srcId="{FFCC5181-807D-4750-8A9D-4B8DF006B5A4}" destId="{E1718267-9FE5-49C6-AF80-6D9FF9C18745}" srcOrd="1" destOrd="0" presId="urn:microsoft.com/office/officeart/2016/7/layout/BasicLinearProcessNumbered"/>
    <dgm:cxn modelId="{AFFD8CDA-9A79-4869-88A8-D223C01AD63A}" type="presOf" srcId="{C1E1EFCD-ECB4-43CE-9D21-F1399370F20B}" destId="{19140572-BDC6-4266-8C24-235CB38712AA}" srcOrd="0" destOrd="0" presId="urn:microsoft.com/office/officeart/2016/7/layout/BasicLinearProcessNumbered"/>
    <dgm:cxn modelId="{55C902DB-F05D-4056-8424-9FAFF3827716}" type="presOf" srcId="{DA21C3FE-432B-486E-A357-8FF6A977ADAA}" destId="{9541C4F4-EFBC-4DD3-B834-F523086A5DB4}" srcOrd="0" destOrd="0" presId="urn:microsoft.com/office/officeart/2016/7/layout/BasicLinearProcessNumbered"/>
    <dgm:cxn modelId="{55C01CDE-05EA-458A-B162-93D974E62A34}" type="presOf" srcId="{ED8A8AD0-3B7A-4D72-B3B8-CB4EBFAF9489}" destId="{2DE29789-3498-4DA4-B7E3-186D374FE56D}" srcOrd="0" destOrd="0" presId="urn:microsoft.com/office/officeart/2016/7/layout/BasicLinearProcessNumbered"/>
    <dgm:cxn modelId="{BE14E7F1-69E5-45BD-8B22-99C5EE54A6A1}" srcId="{C1E1EFCD-ECB4-43CE-9D21-F1399370F20B}" destId="{FFCC5181-807D-4750-8A9D-4B8DF006B5A4}" srcOrd="0" destOrd="0" parTransId="{84F26BEA-60FA-44FE-8F35-8344E3DC2790}" sibTransId="{DA21C3FE-432B-486E-A357-8FF6A977ADAA}"/>
    <dgm:cxn modelId="{0C28B0FC-68B5-4A71-8D1C-3FF060D41F94}" srcId="{C1E1EFCD-ECB4-43CE-9D21-F1399370F20B}" destId="{ED8A8AD0-3B7A-4D72-B3B8-CB4EBFAF9489}" srcOrd="1" destOrd="0" parTransId="{1E92BC11-3B73-46D3-B2B3-C623E21679DC}" sibTransId="{BCD28B15-4428-4D73-90BC-BC5F69ED585B}"/>
    <dgm:cxn modelId="{BD34450B-2096-4737-A716-6B8887C09BD5}" type="presParOf" srcId="{19140572-BDC6-4266-8C24-235CB38712AA}" destId="{2833F32C-ADE1-4356-90FE-59E2C2B93758}" srcOrd="0" destOrd="0" presId="urn:microsoft.com/office/officeart/2016/7/layout/BasicLinearProcessNumbered"/>
    <dgm:cxn modelId="{48D2B6BF-DB6E-4CA8-B4FA-002E88E14254}" type="presParOf" srcId="{2833F32C-ADE1-4356-90FE-59E2C2B93758}" destId="{FB4BF7DD-289B-4246-84FD-7044E6D4BF98}" srcOrd="0" destOrd="0" presId="urn:microsoft.com/office/officeart/2016/7/layout/BasicLinearProcessNumbered"/>
    <dgm:cxn modelId="{3F277CDD-7843-4627-9C7B-8341EF51E6FC}" type="presParOf" srcId="{2833F32C-ADE1-4356-90FE-59E2C2B93758}" destId="{9541C4F4-EFBC-4DD3-B834-F523086A5DB4}" srcOrd="1" destOrd="0" presId="urn:microsoft.com/office/officeart/2016/7/layout/BasicLinearProcessNumbered"/>
    <dgm:cxn modelId="{3D6FB7AD-DC81-4A76-98AA-F6493DE6612A}" type="presParOf" srcId="{2833F32C-ADE1-4356-90FE-59E2C2B93758}" destId="{C8B77216-351F-4A43-9707-86005AC6FE31}" srcOrd="2" destOrd="0" presId="urn:microsoft.com/office/officeart/2016/7/layout/BasicLinearProcessNumbered"/>
    <dgm:cxn modelId="{3A653CF3-3C1C-4241-8BC5-12A2B677A671}" type="presParOf" srcId="{2833F32C-ADE1-4356-90FE-59E2C2B93758}" destId="{E1718267-9FE5-49C6-AF80-6D9FF9C18745}" srcOrd="3" destOrd="0" presId="urn:microsoft.com/office/officeart/2016/7/layout/BasicLinearProcessNumbered"/>
    <dgm:cxn modelId="{389EB8A1-CB90-4330-AAD5-9F5D41DC7448}" type="presParOf" srcId="{19140572-BDC6-4266-8C24-235CB38712AA}" destId="{435EF9D6-F8CD-4D82-9091-7639B0E81FA5}" srcOrd="1" destOrd="0" presId="urn:microsoft.com/office/officeart/2016/7/layout/BasicLinearProcessNumbered"/>
    <dgm:cxn modelId="{F78B7079-4CE7-4067-BEFA-B4B8FDAB5328}" type="presParOf" srcId="{19140572-BDC6-4266-8C24-235CB38712AA}" destId="{6B5B2A8B-99F9-4DEE-8B0C-E212AF147BEC}" srcOrd="2" destOrd="0" presId="urn:microsoft.com/office/officeart/2016/7/layout/BasicLinearProcessNumbered"/>
    <dgm:cxn modelId="{2AD80995-AEA4-4860-9EA4-3CA051E652D0}" type="presParOf" srcId="{6B5B2A8B-99F9-4DEE-8B0C-E212AF147BEC}" destId="{2DE29789-3498-4DA4-B7E3-186D374FE56D}" srcOrd="0" destOrd="0" presId="urn:microsoft.com/office/officeart/2016/7/layout/BasicLinearProcessNumbered"/>
    <dgm:cxn modelId="{786D0F90-3147-42D4-8269-92CEB510F922}" type="presParOf" srcId="{6B5B2A8B-99F9-4DEE-8B0C-E212AF147BEC}" destId="{BCCFD748-4929-4123-94D9-9797F9410129}" srcOrd="1" destOrd="0" presId="urn:microsoft.com/office/officeart/2016/7/layout/BasicLinearProcessNumbered"/>
    <dgm:cxn modelId="{0F19312C-6725-4152-AA7A-C864CB27C07F}" type="presParOf" srcId="{6B5B2A8B-99F9-4DEE-8B0C-E212AF147BEC}" destId="{84E62DFF-261C-47A7-848C-E02F18C29C40}" srcOrd="2" destOrd="0" presId="urn:microsoft.com/office/officeart/2016/7/layout/BasicLinearProcessNumbered"/>
    <dgm:cxn modelId="{65E6118F-DCBE-4F6C-8CF9-91245C8A7FAD}" type="presParOf" srcId="{6B5B2A8B-99F9-4DEE-8B0C-E212AF147BEC}" destId="{59FE7906-33FD-41BE-B0F7-BF064EDFC7F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538EB5-0399-44AA-AD2B-0BF401368938}" type="doc">
      <dgm:prSet loTypeId="urn:microsoft.com/office/officeart/2016/7/layout/LinearArrowProcessNumbered" loCatId="process" qsTypeId="urn:microsoft.com/office/officeart/2005/8/quickstyle/simple4" qsCatId="simple" csTypeId="urn:microsoft.com/office/officeart/2005/8/colors/accent2_2" csCatId="accent2" phldr="1"/>
      <dgm:spPr/>
      <dgm:t>
        <a:bodyPr/>
        <a:lstStyle/>
        <a:p>
          <a:endParaRPr lang="en-US"/>
        </a:p>
      </dgm:t>
    </dgm:pt>
    <dgm:pt modelId="{8E653840-F2A9-4624-B30A-6A658ED15236}">
      <dgm:prSet custT="1"/>
      <dgm:spPr/>
      <dgm:t>
        <a:bodyPr/>
        <a:lstStyle/>
        <a:p>
          <a:r>
            <a:rPr lang="en-US" sz="2400" dirty="0"/>
            <a:t>Floor rotation</a:t>
          </a:r>
        </a:p>
      </dgm:t>
    </dgm:pt>
    <dgm:pt modelId="{DBD8474B-B42C-4646-A3AC-5876E3A14AB1}" type="parTrans" cxnId="{AD3304DA-D446-44BF-BF38-FB355F701E8A}">
      <dgm:prSet/>
      <dgm:spPr/>
      <dgm:t>
        <a:bodyPr/>
        <a:lstStyle/>
        <a:p>
          <a:endParaRPr lang="en-US"/>
        </a:p>
      </dgm:t>
    </dgm:pt>
    <dgm:pt modelId="{3C19A083-4098-4C91-B732-B94698A39EC1}" type="sibTrans" cxnId="{AD3304DA-D446-44BF-BF38-FB355F701E8A}">
      <dgm:prSet phldrT="1" phldr="0"/>
      <dgm:spPr/>
      <dgm:t>
        <a:bodyPr/>
        <a:lstStyle/>
        <a:p>
          <a:r>
            <a:rPr lang="en-US"/>
            <a:t>1</a:t>
          </a:r>
        </a:p>
      </dgm:t>
    </dgm:pt>
    <dgm:pt modelId="{8F5772DE-6BFA-4414-8A3C-310AD7A9B887}">
      <dgm:prSet custT="1"/>
      <dgm:spPr/>
      <dgm:t>
        <a:bodyPr/>
        <a:lstStyle/>
        <a:p>
          <a:r>
            <a:rPr lang="en-US" sz="2400" dirty="0"/>
            <a:t>Lifestyle</a:t>
          </a:r>
        </a:p>
      </dgm:t>
    </dgm:pt>
    <dgm:pt modelId="{F13576F4-C556-46F3-8D71-BCEA85702F05}" type="parTrans" cxnId="{E581C76B-5BD6-4EAD-9775-54CB8F775802}">
      <dgm:prSet/>
      <dgm:spPr/>
      <dgm:t>
        <a:bodyPr/>
        <a:lstStyle/>
        <a:p>
          <a:endParaRPr lang="en-US"/>
        </a:p>
      </dgm:t>
    </dgm:pt>
    <dgm:pt modelId="{D546ACDB-96E2-4460-BAAC-0B3E19C122F4}" type="sibTrans" cxnId="{E581C76B-5BD6-4EAD-9775-54CB8F775802}">
      <dgm:prSet phldrT="2" phldr="0"/>
      <dgm:spPr/>
      <dgm:t>
        <a:bodyPr/>
        <a:lstStyle/>
        <a:p>
          <a:r>
            <a:rPr lang="en-US"/>
            <a:t>2</a:t>
          </a:r>
        </a:p>
      </dgm:t>
    </dgm:pt>
    <dgm:pt modelId="{5AA14266-ECB9-4738-8ECF-8DD969FC5DE3}">
      <dgm:prSet custT="1"/>
      <dgm:spPr/>
      <dgm:t>
        <a:bodyPr/>
        <a:lstStyle/>
        <a:p>
          <a:r>
            <a:rPr lang="en-US" sz="2400" dirty="0"/>
            <a:t>Images</a:t>
          </a:r>
        </a:p>
      </dgm:t>
    </dgm:pt>
    <dgm:pt modelId="{3819CCE1-C1ED-42EB-80D0-AB9DFAAAF141}" type="parTrans" cxnId="{26B888BA-A57C-4B9E-AFD0-4AE7FC39655D}">
      <dgm:prSet/>
      <dgm:spPr/>
      <dgm:t>
        <a:bodyPr/>
        <a:lstStyle/>
        <a:p>
          <a:endParaRPr lang="en-US"/>
        </a:p>
      </dgm:t>
    </dgm:pt>
    <dgm:pt modelId="{499870F3-FBC3-4790-9271-A6DB965F6F01}" type="sibTrans" cxnId="{26B888BA-A57C-4B9E-AFD0-4AE7FC39655D}">
      <dgm:prSet phldrT="3" phldr="0"/>
      <dgm:spPr/>
      <dgm:t>
        <a:bodyPr/>
        <a:lstStyle/>
        <a:p>
          <a:r>
            <a:rPr lang="en-US"/>
            <a:t>3</a:t>
          </a:r>
        </a:p>
      </dgm:t>
    </dgm:pt>
    <dgm:pt modelId="{C1C424D3-6781-42D9-84E3-33C46C5E0907}">
      <dgm:prSet custT="1"/>
      <dgm:spPr/>
      <dgm:t>
        <a:bodyPr/>
        <a:lstStyle/>
        <a:p>
          <a:r>
            <a:rPr lang="en-US" sz="2400" dirty="0"/>
            <a:t>Seasons</a:t>
          </a:r>
        </a:p>
        <a:p>
          <a:r>
            <a:rPr lang="en-US" sz="1800" dirty="0"/>
            <a:t>(Remove expired material)</a:t>
          </a:r>
        </a:p>
      </dgm:t>
    </dgm:pt>
    <dgm:pt modelId="{AEB8DA2F-42F4-4E16-ABA2-B41ED2E2C092}" type="parTrans" cxnId="{72A1D187-D493-4621-AC7E-B9CC398CA134}">
      <dgm:prSet/>
      <dgm:spPr/>
      <dgm:t>
        <a:bodyPr/>
        <a:lstStyle/>
        <a:p>
          <a:endParaRPr lang="en-US"/>
        </a:p>
      </dgm:t>
    </dgm:pt>
    <dgm:pt modelId="{B5245061-C47B-4ACD-B499-1643B44C719B}" type="sibTrans" cxnId="{72A1D187-D493-4621-AC7E-B9CC398CA134}">
      <dgm:prSet phldrT="4" phldr="0"/>
      <dgm:spPr/>
      <dgm:t>
        <a:bodyPr/>
        <a:lstStyle/>
        <a:p>
          <a:r>
            <a:rPr lang="en-US"/>
            <a:t>4</a:t>
          </a:r>
        </a:p>
      </dgm:t>
    </dgm:pt>
    <dgm:pt modelId="{3E25A16A-F99B-43B6-83A3-9A54F77C3031}">
      <dgm:prSet custT="1"/>
      <dgm:spPr/>
      <dgm:t>
        <a:bodyPr/>
        <a:lstStyle/>
        <a:p>
          <a:r>
            <a:rPr lang="en-US" sz="2400" dirty="0"/>
            <a:t>Sensory</a:t>
          </a:r>
        </a:p>
      </dgm:t>
    </dgm:pt>
    <dgm:pt modelId="{5BD57533-4A32-4977-8E52-1E6378F23F36}" type="parTrans" cxnId="{8703EFC9-81D8-42CE-8170-2B45D3963794}">
      <dgm:prSet/>
      <dgm:spPr/>
      <dgm:t>
        <a:bodyPr/>
        <a:lstStyle/>
        <a:p>
          <a:endParaRPr lang="en-US"/>
        </a:p>
      </dgm:t>
    </dgm:pt>
    <dgm:pt modelId="{F48EAA45-230B-4D27-AECB-0E032F5FC38D}" type="sibTrans" cxnId="{8703EFC9-81D8-42CE-8170-2B45D3963794}">
      <dgm:prSet phldrT="5" phldr="0"/>
      <dgm:spPr/>
      <dgm:t>
        <a:bodyPr/>
        <a:lstStyle/>
        <a:p>
          <a:r>
            <a:rPr lang="en-US"/>
            <a:t>5</a:t>
          </a:r>
        </a:p>
      </dgm:t>
    </dgm:pt>
    <dgm:pt modelId="{EA10C0AD-7E4E-49BC-8E2D-705F969F9B43}">
      <dgm:prSet custT="1"/>
      <dgm:spPr/>
      <dgm:t>
        <a:bodyPr/>
        <a:lstStyle/>
        <a:p>
          <a:r>
            <a:rPr lang="en-US" sz="1800" dirty="0"/>
            <a:t>Smells</a:t>
          </a:r>
        </a:p>
      </dgm:t>
    </dgm:pt>
    <dgm:pt modelId="{B0AD4032-4523-41DE-A005-359FBABA7D5B}" type="parTrans" cxnId="{57BFBB4A-6352-452C-885C-D2B3CE8789D7}">
      <dgm:prSet/>
      <dgm:spPr/>
      <dgm:t>
        <a:bodyPr/>
        <a:lstStyle/>
        <a:p>
          <a:endParaRPr lang="en-US"/>
        </a:p>
      </dgm:t>
    </dgm:pt>
    <dgm:pt modelId="{EB5C03A0-7D28-4708-BC48-706908315F32}" type="sibTrans" cxnId="{57BFBB4A-6352-452C-885C-D2B3CE8789D7}">
      <dgm:prSet/>
      <dgm:spPr/>
      <dgm:t>
        <a:bodyPr/>
        <a:lstStyle/>
        <a:p>
          <a:endParaRPr lang="en-US"/>
        </a:p>
      </dgm:t>
    </dgm:pt>
    <dgm:pt modelId="{D21A5E4A-195D-4155-9EBB-1C6253F22631}">
      <dgm:prSet custT="1"/>
      <dgm:spPr/>
      <dgm:t>
        <a:bodyPr/>
        <a:lstStyle/>
        <a:p>
          <a:r>
            <a:rPr lang="en-US" sz="1800"/>
            <a:t>Sounds</a:t>
          </a:r>
        </a:p>
      </dgm:t>
    </dgm:pt>
    <dgm:pt modelId="{8B58EF71-802F-4BF1-945F-4175FECA5E72}" type="parTrans" cxnId="{715A0ED8-501C-435A-A4D7-EBCEA83585ED}">
      <dgm:prSet/>
      <dgm:spPr/>
      <dgm:t>
        <a:bodyPr/>
        <a:lstStyle/>
        <a:p>
          <a:endParaRPr lang="en-US"/>
        </a:p>
      </dgm:t>
    </dgm:pt>
    <dgm:pt modelId="{0252F1A4-3C4A-494A-8633-68FF6A0F6A8F}" type="sibTrans" cxnId="{715A0ED8-501C-435A-A4D7-EBCEA83585ED}">
      <dgm:prSet/>
      <dgm:spPr/>
      <dgm:t>
        <a:bodyPr/>
        <a:lstStyle/>
        <a:p>
          <a:endParaRPr lang="en-US"/>
        </a:p>
      </dgm:t>
    </dgm:pt>
    <dgm:pt modelId="{C5BA42B8-B1F4-4F51-8EA3-36B98737EE0A}">
      <dgm:prSet custT="1"/>
      <dgm:spPr/>
      <dgm:t>
        <a:bodyPr/>
        <a:lstStyle/>
        <a:p>
          <a:r>
            <a:rPr lang="en-US" sz="1800" dirty="0"/>
            <a:t>Bright colors</a:t>
          </a:r>
        </a:p>
      </dgm:t>
    </dgm:pt>
    <dgm:pt modelId="{1E12D9EC-16D5-40F5-9A0C-96A98127A4B1}" type="parTrans" cxnId="{2D7E7616-79EB-47E9-AAD1-E2B09B87AAC7}">
      <dgm:prSet/>
      <dgm:spPr/>
      <dgm:t>
        <a:bodyPr/>
        <a:lstStyle/>
        <a:p>
          <a:endParaRPr lang="en-US"/>
        </a:p>
      </dgm:t>
    </dgm:pt>
    <dgm:pt modelId="{A14763EE-8C33-4E08-9014-8C67C823D6A5}" type="sibTrans" cxnId="{2D7E7616-79EB-47E9-AAD1-E2B09B87AAC7}">
      <dgm:prSet/>
      <dgm:spPr/>
      <dgm:t>
        <a:bodyPr/>
        <a:lstStyle/>
        <a:p>
          <a:endParaRPr lang="en-US"/>
        </a:p>
      </dgm:t>
    </dgm:pt>
    <dgm:pt modelId="{FE9193E7-7725-4F5A-8B5C-C5549720DC79}" type="pres">
      <dgm:prSet presAssocID="{67538EB5-0399-44AA-AD2B-0BF401368938}" presName="linearFlow" presStyleCnt="0">
        <dgm:presLayoutVars>
          <dgm:dir/>
          <dgm:animLvl val="lvl"/>
          <dgm:resizeHandles val="exact"/>
        </dgm:presLayoutVars>
      </dgm:prSet>
      <dgm:spPr/>
    </dgm:pt>
    <dgm:pt modelId="{00C253C5-84C6-4E38-BE2F-8CDEB14A4D47}" type="pres">
      <dgm:prSet presAssocID="{8E653840-F2A9-4624-B30A-6A658ED15236}" presName="compositeNode" presStyleCnt="0"/>
      <dgm:spPr/>
    </dgm:pt>
    <dgm:pt modelId="{72D2AFBE-A129-4F77-8357-48EC4ED5F6AA}" type="pres">
      <dgm:prSet presAssocID="{8E653840-F2A9-4624-B30A-6A658ED15236}" presName="parTx" presStyleLbl="node1" presStyleIdx="0" presStyleCnt="0">
        <dgm:presLayoutVars>
          <dgm:chMax val="0"/>
          <dgm:chPref val="0"/>
          <dgm:bulletEnabled val="1"/>
        </dgm:presLayoutVars>
      </dgm:prSet>
      <dgm:spPr/>
    </dgm:pt>
    <dgm:pt modelId="{3D6C549C-4A24-4B12-BE38-3459EF85E405}" type="pres">
      <dgm:prSet presAssocID="{8E653840-F2A9-4624-B30A-6A658ED15236}" presName="parSh" presStyleCnt="0"/>
      <dgm:spPr/>
    </dgm:pt>
    <dgm:pt modelId="{0CAF7DCA-04EC-417A-819D-2377D9F36E58}" type="pres">
      <dgm:prSet presAssocID="{8E653840-F2A9-4624-B30A-6A658ED15236}" presName="lineNode" presStyleLbl="alignAccFollowNode1" presStyleIdx="0" presStyleCnt="15"/>
      <dgm:spPr/>
    </dgm:pt>
    <dgm:pt modelId="{EC7B7181-6B5C-4C78-90C9-CFD0AFBA381F}" type="pres">
      <dgm:prSet presAssocID="{8E653840-F2A9-4624-B30A-6A658ED15236}" presName="lineArrowNode" presStyleLbl="alignAccFollowNode1" presStyleIdx="1" presStyleCnt="15"/>
      <dgm:spPr/>
    </dgm:pt>
    <dgm:pt modelId="{CCE306E2-56D2-4199-9056-F8445550C8AA}" type="pres">
      <dgm:prSet presAssocID="{3C19A083-4098-4C91-B732-B94698A39EC1}" presName="sibTransNodeCircle" presStyleLbl="alignNode1" presStyleIdx="0" presStyleCnt="5">
        <dgm:presLayoutVars>
          <dgm:chMax val="0"/>
          <dgm:bulletEnabled/>
        </dgm:presLayoutVars>
      </dgm:prSet>
      <dgm:spPr/>
    </dgm:pt>
    <dgm:pt modelId="{F0F97633-DB54-41F3-A652-9F425980D698}" type="pres">
      <dgm:prSet presAssocID="{3C19A083-4098-4C91-B732-B94698A39EC1}" presName="spacerBetweenCircleAndCallout" presStyleCnt="0">
        <dgm:presLayoutVars/>
      </dgm:prSet>
      <dgm:spPr/>
    </dgm:pt>
    <dgm:pt modelId="{60A1C852-9F4D-42AE-B3D5-BFDB947F9DAA}" type="pres">
      <dgm:prSet presAssocID="{8E653840-F2A9-4624-B30A-6A658ED15236}" presName="nodeText" presStyleLbl="alignAccFollowNode1" presStyleIdx="2" presStyleCnt="15">
        <dgm:presLayoutVars>
          <dgm:bulletEnabled val="1"/>
        </dgm:presLayoutVars>
      </dgm:prSet>
      <dgm:spPr/>
    </dgm:pt>
    <dgm:pt modelId="{883D6380-8588-4B1B-887E-9C65D45AB7A8}" type="pres">
      <dgm:prSet presAssocID="{3C19A083-4098-4C91-B732-B94698A39EC1}" presName="sibTransComposite" presStyleCnt="0"/>
      <dgm:spPr/>
    </dgm:pt>
    <dgm:pt modelId="{4A4D257F-4274-415F-9F71-72C56E9767E7}" type="pres">
      <dgm:prSet presAssocID="{8F5772DE-6BFA-4414-8A3C-310AD7A9B887}" presName="compositeNode" presStyleCnt="0"/>
      <dgm:spPr/>
    </dgm:pt>
    <dgm:pt modelId="{569419FB-EC60-48B8-B59E-D7C593C8B6E2}" type="pres">
      <dgm:prSet presAssocID="{8F5772DE-6BFA-4414-8A3C-310AD7A9B887}" presName="parTx" presStyleLbl="node1" presStyleIdx="0" presStyleCnt="0">
        <dgm:presLayoutVars>
          <dgm:chMax val="0"/>
          <dgm:chPref val="0"/>
          <dgm:bulletEnabled val="1"/>
        </dgm:presLayoutVars>
      </dgm:prSet>
      <dgm:spPr/>
    </dgm:pt>
    <dgm:pt modelId="{4FAEBC1D-D9A9-47BD-A9FA-BA00D76CE3FE}" type="pres">
      <dgm:prSet presAssocID="{8F5772DE-6BFA-4414-8A3C-310AD7A9B887}" presName="parSh" presStyleCnt="0"/>
      <dgm:spPr/>
    </dgm:pt>
    <dgm:pt modelId="{35EB5BA6-6BC6-4BDA-8C00-98871155BA9B}" type="pres">
      <dgm:prSet presAssocID="{8F5772DE-6BFA-4414-8A3C-310AD7A9B887}" presName="lineNode" presStyleLbl="alignAccFollowNode1" presStyleIdx="3" presStyleCnt="15"/>
      <dgm:spPr/>
    </dgm:pt>
    <dgm:pt modelId="{E1E7829A-61B2-4250-B674-9EDC396D3227}" type="pres">
      <dgm:prSet presAssocID="{8F5772DE-6BFA-4414-8A3C-310AD7A9B887}" presName="lineArrowNode" presStyleLbl="alignAccFollowNode1" presStyleIdx="4" presStyleCnt="15"/>
      <dgm:spPr/>
    </dgm:pt>
    <dgm:pt modelId="{FDEA2137-A56B-4127-BDB2-6D7B05D0CDD0}" type="pres">
      <dgm:prSet presAssocID="{D546ACDB-96E2-4460-BAAC-0B3E19C122F4}" presName="sibTransNodeCircle" presStyleLbl="alignNode1" presStyleIdx="1" presStyleCnt="5">
        <dgm:presLayoutVars>
          <dgm:chMax val="0"/>
          <dgm:bulletEnabled/>
        </dgm:presLayoutVars>
      </dgm:prSet>
      <dgm:spPr/>
    </dgm:pt>
    <dgm:pt modelId="{E9090A6E-9522-4A7F-A745-3587A10F7316}" type="pres">
      <dgm:prSet presAssocID="{D546ACDB-96E2-4460-BAAC-0B3E19C122F4}" presName="spacerBetweenCircleAndCallout" presStyleCnt="0">
        <dgm:presLayoutVars/>
      </dgm:prSet>
      <dgm:spPr/>
    </dgm:pt>
    <dgm:pt modelId="{C3DA02B4-C39C-46E7-903B-A9091DE13885}" type="pres">
      <dgm:prSet presAssocID="{8F5772DE-6BFA-4414-8A3C-310AD7A9B887}" presName="nodeText" presStyleLbl="alignAccFollowNode1" presStyleIdx="5" presStyleCnt="15">
        <dgm:presLayoutVars>
          <dgm:bulletEnabled val="1"/>
        </dgm:presLayoutVars>
      </dgm:prSet>
      <dgm:spPr/>
    </dgm:pt>
    <dgm:pt modelId="{55424E10-F985-45A7-8242-22C91DD1FA84}" type="pres">
      <dgm:prSet presAssocID="{D546ACDB-96E2-4460-BAAC-0B3E19C122F4}" presName="sibTransComposite" presStyleCnt="0"/>
      <dgm:spPr/>
    </dgm:pt>
    <dgm:pt modelId="{B8306EF2-6D06-4321-BA49-A5F6F35A1906}" type="pres">
      <dgm:prSet presAssocID="{5AA14266-ECB9-4738-8ECF-8DD969FC5DE3}" presName="compositeNode" presStyleCnt="0"/>
      <dgm:spPr/>
    </dgm:pt>
    <dgm:pt modelId="{FF697382-C2D0-4351-A25C-2BA0D21E8AE6}" type="pres">
      <dgm:prSet presAssocID="{5AA14266-ECB9-4738-8ECF-8DD969FC5DE3}" presName="parTx" presStyleLbl="node1" presStyleIdx="0" presStyleCnt="0">
        <dgm:presLayoutVars>
          <dgm:chMax val="0"/>
          <dgm:chPref val="0"/>
          <dgm:bulletEnabled val="1"/>
        </dgm:presLayoutVars>
      </dgm:prSet>
      <dgm:spPr/>
    </dgm:pt>
    <dgm:pt modelId="{ED639147-639A-41CB-B30C-2E6801E4A997}" type="pres">
      <dgm:prSet presAssocID="{5AA14266-ECB9-4738-8ECF-8DD969FC5DE3}" presName="parSh" presStyleCnt="0"/>
      <dgm:spPr/>
    </dgm:pt>
    <dgm:pt modelId="{98D36FC9-554F-4179-AFB1-778480D95AF6}" type="pres">
      <dgm:prSet presAssocID="{5AA14266-ECB9-4738-8ECF-8DD969FC5DE3}" presName="lineNode" presStyleLbl="alignAccFollowNode1" presStyleIdx="6" presStyleCnt="15"/>
      <dgm:spPr/>
    </dgm:pt>
    <dgm:pt modelId="{4246AABF-4955-493C-AECF-37FB4658688E}" type="pres">
      <dgm:prSet presAssocID="{5AA14266-ECB9-4738-8ECF-8DD969FC5DE3}" presName="lineArrowNode" presStyleLbl="alignAccFollowNode1" presStyleIdx="7" presStyleCnt="15"/>
      <dgm:spPr/>
    </dgm:pt>
    <dgm:pt modelId="{8B2FD032-BB39-4820-9075-6D4000947E10}" type="pres">
      <dgm:prSet presAssocID="{499870F3-FBC3-4790-9271-A6DB965F6F01}" presName="sibTransNodeCircle" presStyleLbl="alignNode1" presStyleIdx="2" presStyleCnt="5">
        <dgm:presLayoutVars>
          <dgm:chMax val="0"/>
          <dgm:bulletEnabled/>
        </dgm:presLayoutVars>
      </dgm:prSet>
      <dgm:spPr/>
    </dgm:pt>
    <dgm:pt modelId="{B324A0E5-C0C3-40AE-9D77-A0300AC5A397}" type="pres">
      <dgm:prSet presAssocID="{499870F3-FBC3-4790-9271-A6DB965F6F01}" presName="spacerBetweenCircleAndCallout" presStyleCnt="0">
        <dgm:presLayoutVars/>
      </dgm:prSet>
      <dgm:spPr/>
    </dgm:pt>
    <dgm:pt modelId="{6C2FE07D-7B83-485A-9870-F7D088D0CAD2}" type="pres">
      <dgm:prSet presAssocID="{5AA14266-ECB9-4738-8ECF-8DD969FC5DE3}" presName="nodeText" presStyleLbl="alignAccFollowNode1" presStyleIdx="8" presStyleCnt="15">
        <dgm:presLayoutVars>
          <dgm:bulletEnabled val="1"/>
        </dgm:presLayoutVars>
      </dgm:prSet>
      <dgm:spPr/>
    </dgm:pt>
    <dgm:pt modelId="{0E022DC1-32FD-497E-A59C-B7BB9E83B452}" type="pres">
      <dgm:prSet presAssocID="{499870F3-FBC3-4790-9271-A6DB965F6F01}" presName="sibTransComposite" presStyleCnt="0"/>
      <dgm:spPr/>
    </dgm:pt>
    <dgm:pt modelId="{878D1AB4-0A6F-43D6-8A0E-18E490280F09}" type="pres">
      <dgm:prSet presAssocID="{C1C424D3-6781-42D9-84E3-33C46C5E0907}" presName="compositeNode" presStyleCnt="0"/>
      <dgm:spPr/>
    </dgm:pt>
    <dgm:pt modelId="{D8257E7F-E939-4F0C-965C-FDAA05A721B6}" type="pres">
      <dgm:prSet presAssocID="{C1C424D3-6781-42D9-84E3-33C46C5E0907}" presName="parTx" presStyleLbl="node1" presStyleIdx="0" presStyleCnt="0">
        <dgm:presLayoutVars>
          <dgm:chMax val="0"/>
          <dgm:chPref val="0"/>
          <dgm:bulletEnabled val="1"/>
        </dgm:presLayoutVars>
      </dgm:prSet>
      <dgm:spPr/>
    </dgm:pt>
    <dgm:pt modelId="{9A775C91-3C69-4492-8C83-D22EE2C85267}" type="pres">
      <dgm:prSet presAssocID="{C1C424D3-6781-42D9-84E3-33C46C5E0907}" presName="parSh" presStyleCnt="0"/>
      <dgm:spPr/>
    </dgm:pt>
    <dgm:pt modelId="{63D03BE3-C631-4DC5-A13D-A83B6295681B}" type="pres">
      <dgm:prSet presAssocID="{C1C424D3-6781-42D9-84E3-33C46C5E0907}" presName="lineNode" presStyleLbl="alignAccFollowNode1" presStyleIdx="9" presStyleCnt="15"/>
      <dgm:spPr/>
    </dgm:pt>
    <dgm:pt modelId="{9EB883FE-464F-47CE-9EFD-AFA9F9FD63BA}" type="pres">
      <dgm:prSet presAssocID="{C1C424D3-6781-42D9-84E3-33C46C5E0907}" presName="lineArrowNode" presStyleLbl="alignAccFollowNode1" presStyleIdx="10" presStyleCnt="15"/>
      <dgm:spPr/>
    </dgm:pt>
    <dgm:pt modelId="{164D83AB-53F7-415F-9DD1-0398B9249141}" type="pres">
      <dgm:prSet presAssocID="{B5245061-C47B-4ACD-B499-1643B44C719B}" presName="sibTransNodeCircle" presStyleLbl="alignNode1" presStyleIdx="3" presStyleCnt="5">
        <dgm:presLayoutVars>
          <dgm:chMax val="0"/>
          <dgm:bulletEnabled/>
        </dgm:presLayoutVars>
      </dgm:prSet>
      <dgm:spPr/>
    </dgm:pt>
    <dgm:pt modelId="{51A7597D-66F8-4EDD-B2BF-080C8DA5964C}" type="pres">
      <dgm:prSet presAssocID="{B5245061-C47B-4ACD-B499-1643B44C719B}" presName="spacerBetweenCircleAndCallout" presStyleCnt="0">
        <dgm:presLayoutVars/>
      </dgm:prSet>
      <dgm:spPr/>
    </dgm:pt>
    <dgm:pt modelId="{3BB0A148-A49C-4FAC-8BBB-B4C96A9BA4D9}" type="pres">
      <dgm:prSet presAssocID="{C1C424D3-6781-42D9-84E3-33C46C5E0907}" presName="nodeText" presStyleLbl="alignAccFollowNode1" presStyleIdx="11" presStyleCnt="15">
        <dgm:presLayoutVars>
          <dgm:bulletEnabled val="1"/>
        </dgm:presLayoutVars>
      </dgm:prSet>
      <dgm:spPr/>
    </dgm:pt>
    <dgm:pt modelId="{CBB3B85F-C5EB-4B03-94CE-B9E4CD90E893}" type="pres">
      <dgm:prSet presAssocID="{B5245061-C47B-4ACD-B499-1643B44C719B}" presName="sibTransComposite" presStyleCnt="0"/>
      <dgm:spPr/>
    </dgm:pt>
    <dgm:pt modelId="{2578012C-7B2F-4041-90A5-B3A3D48F9D52}" type="pres">
      <dgm:prSet presAssocID="{3E25A16A-F99B-43B6-83A3-9A54F77C3031}" presName="compositeNode" presStyleCnt="0"/>
      <dgm:spPr/>
    </dgm:pt>
    <dgm:pt modelId="{5D1FD5BD-0C28-43EE-B586-8F4C7720CC6E}" type="pres">
      <dgm:prSet presAssocID="{3E25A16A-F99B-43B6-83A3-9A54F77C3031}" presName="parTx" presStyleLbl="node1" presStyleIdx="0" presStyleCnt="0">
        <dgm:presLayoutVars>
          <dgm:chMax val="0"/>
          <dgm:chPref val="0"/>
          <dgm:bulletEnabled val="1"/>
        </dgm:presLayoutVars>
      </dgm:prSet>
      <dgm:spPr/>
    </dgm:pt>
    <dgm:pt modelId="{724954EC-2FCF-491D-A1F0-C089C4B04FAD}" type="pres">
      <dgm:prSet presAssocID="{3E25A16A-F99B-43B6-83A3-9A54F77C3031}" presName="parSh" presStyleCnt="0"/>
      <dgm:spPr/>
    </dgm:pt>
    <dgm:pt modelId="{2E658A90-B227-4B5E-864B-91B67545015C}" type="pres">
      <dgm:prSet presAssocID="{3E25A16A-F99B-43B6-83A3-9A54F77C3031}" presName="lineNode" presStyleLbl="alignAccFollowNode1" presStyleIdx="12" presStyleCnt="15"/>
      <dgm:spPr/>
    </dgm:pt>
    <dgm:pt modelId="{3BA505E1-73B1-4E71-9885-C4281F6E964E}" type="pres">
      <dgm:prSet presAssocID="{3E25A16A-F99B-43B6-83A3-9A54F77C3031}" presName="lineArrowNode" presStyleLbl="alignAccFollowNode1" presStyleIdx="13" presStyleCnt="15"/>
      <dgm:spPr/>
    </dgm:pt>
    <dgm:pt modelId="{DBCD7F6B-0C82-4C13-B07E-E023E0450806}" type="pres">
      <dgm:prSet presAssocID="{F48EAA45-230B-4D27-AECB-0E032F5FC38D}" presName="sibTransNodeCircle" presStyleLbl="alignNode1" presStyleIdx="4" presStyleCnt="5">
        <dgm:presLayoutVars>
          <dgm:chMax val="0"/>
          <dgm:bulletEnabled/>
        </dgm:presLayoutVars>
      </dgm:prSet>
      <dgm:spPr/>
    </dgm:pt>
    <dgm:pt modelId="{C7341782-3C8C-4FFE-B12F-EFA2CF12BD7A}" type="pres">
      <dgm:prSet presAssocID="{F48EAA45-230B-4D27-AECB-0E032F5FC38D}" presName="spacerBetweenCircleAndCallout" presStyleCnt="0">
        <dgm:presLayoutVars/>
      </dgm:prSet>
      <dgm:spPr/>
    </dgm:pt>
    <dgm:pt modelId="{F6AAC804-D603-440C-985F-83B9CDCEBE4E}" type="pres">
      <dgm:prSet presAssocID="{3E25A16A-F99B-43B6-83A3-9A54F77C3031}" presName="nodeText" presStyleLbl="alignAccFollowNode1" presStyleIdx="14" presStyleCnt="15">
        <dgm:presLayoutVars>
          <dgm:bulletEnabled val="1"/>
        </dgm:presLayoutVars>
      </dgm:prSet>
      <dgm:spPr/>
    </dgm:pt>
  </dgm:ptLst>
  <dgm:cxnLst>
    <dgm:cxn modelId="{771AD803-8CC5-40A4-BF57-42798E9DB6B5}" type="presOf" srcId="{C5BA42B8-B1F4-4F51-8EA3-36B98737EE0A}" destId="{F6AAC804-D603-440C-985F-83B9CDCEBE4E}" srcOrd="0" destOrd="3" presId="urn:microsoft.com/office/officeart/2016/7/layout/LinearArrowProcessNumbered"/>
    <dgm:cxn modelId="{CD865911-A609-4B5F-A9B2-514FCC0333DF}" type="presOf" srcId="{D21A5E4A-195D-4155-9EBB-1C6253F22631}" destId="{F6AAC804-D603-440C-985F-83B9CDCEBE4E}" srcOrd="0" destOrd="2" presId="urn:microsoft.com/office/officeart/2016/7/layout/LinearArrowProcessNumbered"/>
    <dgm:cxn modelId="{A77A3D13-0663-4205-BB71-1FD09AF4D4E4}" type="presOf" srcId="{8E653840-F2A9-4624-B30A-6A658ED15236}" destId="{60A1C852-9F4D-42AE-B3D5-BFDB947F9DAA}" srcOrd="0" destOrd="0" presId="urn:microsoft.com/office/officeart/2016/7/layout/LinearArrowProcessNumbered"/>
    <dgm:cxn modelId="{2D7E7616-79EB-47E9-AAD1-E2B09B87AAC7}" srcId="{3E25A16A-F99B-43B6-83A3-9A54F77C3031}" destId="{C5BA42B8-B1F4-4F51-8EA3-36B98737EE0A}" srcOrd="2" destOrd="0" parTransId="{1E12D9EC-16D5-40F5-9A0C-96A98127A4B1}" sibTransId="{A14763EE-8C33-4E08-9014-8C67C823D6A5}"/>
    <dgm:cxn modelId="{47E5BF18-76C4-44B7-B2B3-965E26A11D0F}" type="presOf" srcId="{B5245061-C47B-4ACD-B499-1643B44C719B}" destId="{164D83AB-53F7-415F-9DD1-0398B9249141}" srcOrd="0" destOrd="0" presId="urn:microsoft.com/office/officeart/2016/7/layout/LinearArrowProcessNumbered"/>
    <dgm:cxn modelId="{489E3723-4F64-46E8-806E-B7DD5242F6CE}" type="presOf" srcId="{8F5772DE-6BFA-4414-8A3C-310AD7A9B887}" destId="{C3DA02B4-C39C-46E7-903B-A9091DE13885}" srcOrd="0" destOrd="0" presId="urn:microsoft.com/office/officeart/2016/7/layout/LinearArrowProcessNumbered"/>
    <dgm:cxn modelId="{3C95A12F-1DFE-49C3-A7D4-A347312C1E29}" type="presOf" srcId="{3C19A083-4098-4C91-B732-B94698A39EC1}" destId="{CCE306E2-56D2-4199-9056-F8445550C8AA}" srcOrd="0" destOrd="0" presId="urn:microsoft.com/office/officeart/2016/7/layout/LinearArrowProcessNumbered"/>
    <dgm:cxn modelId="{2120DF61-AE63-4C9E-ADC3-DD3FA3E52BA9}" type="presOf" srcId="{5AA14266-ECB9-4738-8ECF-8DD969FC5DE3}" destId="{6C2FE07D-7B83-485A-9870-F7D088D0CAD2}" srcOrd="0" destOrd="0" presId="urn:microsoft.com/office/officeart/2016/7/layout/LinearArrowProcessNumbered"/>
    <dgm:cxn modelId="{B1B3EE47-BB82-4DE5-B169-047FDABB0866}" type="presOf" srcId="{3E25A16A-F99B-43B6-83A3-9A54F77C3031}" destId="{F6AAC804-D603-440C-985F-83B9CDCEBE4E}" srcOrd="0" destOrd="0" presId="urn:microsoft.com/office/officeart/2016/7/layout/LinearArrowProcessNumbered"/>
    <dgm:cxn modelId="{DE712769-42EF-4BCB-90A0-637EF7F17268}" type="presOf" srcId="{499870F3-FBC3-4790-9271-A6DB965F6F01}" destId="{8B2FD032-BB39-4820-9075-6D4000947E10}" srcOrd="0" destOrd="0" presId="urn:microsoft.com/office/officeart/2016/7/layout/LinearArrowProcessNumbered"/>
    <dgm:cxn modelId="{57BFBB4A-6352-452C-885C-D2B3CE8789D7}" srcId="{3E25A16A-F99B-43B6-83A3-9A54F77C3031}" destId="{EA10C0AD-7E4E-49BC-8E2D-705F969F9B43}" srcOrd="0" destOrd="0" parTransId="{B0AD4032-4523-41DE-A005-359FBABA7D5B}" sibTransId="{EB5C03A0-7D28-4708-BC48-706908315F32}"/>
    <dgm:cxn modelId="{E581C76B-5BD6-4EAD-9775-54CB8F775802}" srcId="{67538EB5-0399-44AA-AD2B-0BF401368938}" destId="{8F5772DE-6BFA-4414-8A3C-310AD7A9B887}" srcOrd="1" destOrd="0" parTransId="{F13576F4-C556-46F3-8D71-BCEA85702F05}" sibTransId="{D546ACDB-96E2-4460-BAAC-0B3E19C122F4}"/>
    <dgm:cxn modelId="{FDADFB50-84D8-457D-8FB2-324020478257}" type="presOf" srcId="{F48EAA45-230B-4D27-AECB-0E032F5FC38D}" destId="{DBCD7F6B-0C82-4C13-B07E-E023E0450806}" srcOrd="0" destOrd="0" presId="urn:microsoft.com/office/officeart/2016/7/layout/LinearArrowProcessNumbered"/>
    <dgm:cxn modelId="{34BD8951-3C0A-4818-9044-8C38705D5360}" type="presOf" srcId="{67538EB5-0399-44AA-AD2B-0BF401368938}" destId="{FE9193E7-7725-4F5A-8B5C-C5549720DC79}" srcOrd="0" destOrd="0" presId="urn:microsoft.com/office/officeart/2016/7/layout/LinearArrowProcessNumbered"/>
    <dgm:cxn modelId="{72A1D187-D493-4621-AC7E-B9CC398CA134}" srcId="{67538EB5-0399-44AA-AD2B-0BF401368938}" destId="{C1C424D3-6781-42D9-84E3-33C46C5E0907}" srcOrd="3" destOrd="0" parTransId="{AEB8DA2F-42F4-4E16-ABA2-B41ED2E2C092}" sibTransId="{B5245061-C47B-4ACD-B499-1643B44C719B}"/>
    <dgm:cxn modelId="{9852C5B5-0DB9-48C2-84EC-DD5F3CAEF855}" type="presOf" srcId="{EA10C0AD-7E4E-49BC-8E2D-705F969F9B43}" destId="{F6AAC804-D603-440C-985F-83B9CDCEBE4E}" srcOrd="0" destOrd="1" presId="urn:microsoft.com/office/officeart/2016/7/layout/LinearArrowProcessNumbered"/>
    <dgm:cxn modelId="{26B888BA-A57C-4B9E-AFD0-4AE7FC39655D}" srcId="{67538EB5-0399-44AA-AD2B-0BF401368938}" destId="{5AA14266-ECB9-4738-8ECF-8DD969FC5DE3}" srcOrd="2" destOrd="0" parTransId="{3819CCE1-C1ED-42EB-80D0-AB9DFAAAF141}" sibTransId="{499870F3-FBC3-4790-9271-A6DB965F6F01}"/>
    <dgm:cxn modelId="{8703EFC9-81D8-42CE-8170-2B45D3963794}" srcId="{67538EB5-0399-44AA-AD2B-0BF401368938}" destId="{3E25A16A-F99B-43B6-83A3-9A54F77C3031}" srcOrd="4" destOrd="0" parTransId="{5BD57533-4A32-4977-8E52-1E6378F23F36}" sibTransId="{F48EAA45-230B-4D27-AECB-0E032F5FC38D}"/>
    <dgm:cxn modelId="{715A0ED8-501C-435A-A4D7-EBCEA83585ED}" srcId="{3E25A16A-F99B-43B6-83A3-9A54F77C3031}" destId="{D21A5E4A-195D-4155-9EBB-1C6253F22631}" srcOrd="1" destOrd="0" parTransId="{8B58EF71-802F-4BF1-945F-4175FECA5E72}" sibTransId="{0252F1A4-3C4A-494A-8633-68FF6A0F6A8F}"/>
    <dgm:cxn modelId="{AD3304DA-D446-44BF-BF38-FB355F701E8A}" srcId="{67538EB5-0399-44AA-AD2B-0BF401368938}" destId="{8E653840-F2A9-4624-B30A-6A658ED15236}" srcOrd="0" destOrd="0" parTransId="{DBD8474B-B42C-4646-A3AC-5876E3A14AB1}" sibTransId="{3C19A083-4098-4C91-B732-B94698A39EC1}"/>
    <dgm:cxn modelId="{BE92CCF4-1DFD-42AB-8DCD-A62A85171571}" type="presOf" srcId="{D546ACDB-96E2-4460-BAAC-0B3E19C122F4}" destId="{FDEA2137-A56B-4127-BDB2-6D7B05D0CDD0}" srcOrd="0" destOrd="0" presId="urn:microsoft.com/office/officeart/2016/7/layout/LinearArrowProcessNumbered"/>
    <dgm:cxn modelId="{4D3010F8-F75B-4E8E-8DD4-7AB3019A1D74}" type="presOf" srcId="{C1C424D3-6781-42D9-84E3-33C46C5E0907}" destId="{3BB0A148-A49C-4FAC-8BBB-B4C96A9BA4D9}" srcOrd="0" destOrd="0" presId="urn:microsoft.com/office/officeart/2016/7/layout/LinearArrowProcessNumbered"/>
    <dgm:cxn modelId="{0FF0E255-D274-470F-8AE3-140A811EB81E}" type="presParOf" srcId="{FE9193E7-7725-4F5A-8B5C-C5549720DC79}" destId="{00C253C5-84C6-4E38-BE2F-8CDEB14A4D47}" srcOrd="0" destOrd="0" presId="urn:microsoft.com/office/officeart/2016/7/layout/LinearArrowProcessNumbered"/>
    <dgm:cxn modelId="{707E6C4F-D394-4661-8BC8-2ABA710C400D}" type="presParOf" srcId="{00C253C5-84C6-4E38-BE2F-8CDEB14A4D47}" destId="{72D2AFBE-A129-4F77-8357-48EC4ED5F6AA}" srcOrd="0" destOrd="0" presId="urn:microsoft.com/office/officeart/2016/7/layout/LinearArrowProcessNumbered"/>
    <dgm:cxn modelId="{34B5C9B4-3904-4D48-BE0C-1516E112CD51}" type="presParOf" srcId="{00C253C5-84C6-4E38-BE2F-8CDEB14A4D47}" destId="{3D6C549C-4A24-4B12-BE38-3459EF85E405}" srcOrd="1" destOrd="0" presId="urn:microsoft.com/office/officeart/2016/7/layout/LinearArrowProcessNumbered"/>
    <dgm:cxn modelId="{38501EE8-20EF-4C26-9009-6ABED964B784}" type="presParOf" srcId="{3D6C549C-4A24-4B12-BE38-3459EF85E405}" destId="{0CAF7DCA-04EC-417A-819D-2377D9F36E58}" srcOrd="0" destOrd="0" presId="urn:microsoft.com/office/officeart/2016/7/layout/LinearArrowProcessNumbered"/>
    <dgm:cxn modelId="{1C943822-0926-4A61-9F00-E8CF2E744AA9}" type="presParOf" srcId="{3D6C549C-4A24-4B12-BE38-3459EF85E405}" destId="{EC7B7181-6B5C-4C78-90C9-CFD0AFBA381F}" srcOrd="1" destOrd="0" presId="urn:microsoft.com/office/officeart/2016/7/layout/LinearArrowProcessNumbered"/>
    <dgm:cxn modelId="{36D2053C-9852-44C5-B06C-80CC6E2D1886}" type="presParOf" srcId="{3D6C549C-4A24-4B12-BE38-3459EF85E405}" destId="{CCE306E2-56D2-4199-9056-F8445550C8AA}" srcOrd="2" destOrd="0" presId="urn:microsoft.com/office/officeart/2016/7/layout/LinearArrowProcessNumbered"/>
    <dgm:cxn modelId="{AB93979B-99BE-4F7E-A91F-06DB8F20F761}" type="presParOf" srcId="{3D6C549C-4A24-4B12-BE38-3459EF85E405}" destId="{F0F97633-DB54-41F3-A652-9F425980D698}" srcOrd="3" destOrd="0" presId="urn:microsoft.com/office/officeart/2016/7/layout/LinearArrowProcessNumbered"/>
    <dgm:cxn modelId="{714CF099-72AF-40C1-AC69-849FB5E21E58}" type="presParOf" srcId="{00C253C5-84C6-4E38-BE2F-8CDEB14A4D47}" destId="{60A1C852-9F4D-42AE-B3D5-BFDB947F9DAA}" srcOrd="2" destOrd="0" presId="urn:microsoft.com/office/officeart/2016/7/layout/LinearArrowProcessNumbered"/>
    <dgm:cxn modelId="{FA5901EC-EC57-4D8A-B295-3A806A9CC222}" type="presParOf" srcId="{FE9193E7-7725-4F5A-8B5C-C5549720DC79}" destId="{883D6380-8588-4B1B-887E-9C65D45AB7A8}" srcOrd="1" destOrd="0" presId="urn:microsoft.com/office/officeart/2016/7/layout/LinearArrowProcessNumbered"/>
    <dgm:cxn modelId="{FA011907-C277-49F9-85A6-E049233D19BA}" type="presParOf" srcId="{FE9193E7-7725-4F5A-8B5C-C5549720DC79}" destId="{4A4D257F-4274-415F-9F71-72C56E9767E7}" srcOrd="2" destOrd="0" presId="urn:microsoft.com/office/officeart/2016/7/layout/LinearArrowProcessNumbered"/>
    <dgm:cxn modelId="{417442B8-7F6B-4C37-A926-EBFB344681B7}" type="presParOf" srcId="{4A4D257F-4274-415F-9F71-72C56E9767E7}" destId="{569419FB-EC60-48B8-B59E-D7C593C8B6E2}" srcOrd="0" destOrd="0" presId="urn:microsoft.com/office/officeart/2016/7/layout/LinearArrowProcessNumbered"/>
    <dgm:cxn modelId="{C2056E2C-4B54-4DFE-B2C4-54B371B89F04}" type="presParOf" srcId="{4A4D257F-4274-415F-9F71-72C56E9767E7}" destId="{4FAEBC1D-D9A9-47BD-A9FA-BA00D76CE3FE}" srcOrd="1" destOrd="0" presId="urn:microsoft.com/office/officeart/2016/7/layout/LinearArrowProcessNumbered"/>
    <dgm:cxn modelId="{B65FDBDC-2E1A-4339-90F3-8F554E2176A5}" type="presParOf" srcId="{4FAEBC1D-D9A9-47BD-A9FA-BA00D76CE3FE}" destId="{35EB5BA6-6BC6-4BDA-8C00-98871155BA9B}" srcOrd="0" destOrd="0" presId="urn:microsoft.com/office/officeart/2016/7/layout/LinearArrowProcessNumbered"/>
    <dgm:cxn modelId="{688095BF-F97E-4E23-A0CD-A590C53F4916}" type="presParOf" srcId="{4FAEBC1D-D9A9-47BD-A9FA-BA00D76CE3FE}" destId="{E1E7829A-61B2-4250-B674-9EDC396D3227}" srcOrd="1" destOrd="0" presId="urn:microsoft.com/office/officeart/2016/7/layout/LinearArrowProcessNumbered"/>
    <dgm:cxn modelId="{3DA925A8-64E2-4948-8DE2-6442DB79BAE6}" type="presParOf" srcId="{4FAEBC1D-D9A9-47BD-A9FA-BA00D76CE3FE}" destId="{FDEA2137-A56B-4127-BDB2-6D7B05D0CDD0}" srcOrd="2" destOrd="0" presId="urn:microsoft.com/office/officeart/2016/7/layout/LinearArrowProcessNumbered"/>
    <dgm:cxn modelId="{8C73F27E-E88E-43A2-AE1B-E8FE3D1FE505}" type="presParOf" srcId="{4FAEBC1D-D9A9-47BD-A9FA-BA00D76CE3FE}" destId="{E9090A6E-9522-4A7F-A745-3587A10F7316}" srcOrd="3" destOrd="0" presId="urn:microsoft.com/office/officeart/2016/7/layout/LinearArrowProcessNumbered"/>
    <dgm:cxn modelId="{74B2972B-EECB-440F-BE79-39C752E512FE}" type="presParOf" srcId="{4A4D257F-4274-415F-9F71-72C56E9767E7}" destId="{C3DA02B4-C39C-46E7-903B-A9091DE13885}" srcOrd="2" destOrd="0" presId="urn:microsoft.com/office/officeart/2016/7/layout/LinearArrowProcessNumbered"/>
    <dgm:cxn modelId="{57D0F9AB-F9F9-4B28-9E8C-B4732669AB7E}" type="presParOf" srcId="{FE9193E7-7725-4F5A-8B5C-C5549720DC79}" destId="{55424E10-F985-45A7-8242-22C91DD1FA84}" srcOrd="3" destOrd="0" presId="urn:microsoft.com/office/officeart/2016/7/layout/LinearArrowProcessNumbered"/>
    <dgm:cxn modelId="{EC84D2CE-9C1A-4C6A-841E-AC54E56CBFA0}" type="presParOf" srcId="{FE9193E7-7725-4F5A-8B5C-C5549720DC79}" destId="{B8306EF2-6D06-4321-BA49-A5F6F35A1906}" srcOrd="4" destOrd="0" presId="urn:microsoft.com/office/officeart/2016/7/layout/LinearArrowProcessNumbered"/>
    <dgm:cxn modelId="{2C218929-4426-4AD1-84F7-5396ECA2ADF8}" type="presParOf" srcId="{B8306EF2-6D06-4321-BA49-A5F6F35A1906}" destId="{FF697382-C2D0-4351-A25C-2BA0D21E8AE6}" srcOrd="0" destOrd="0" presId="urn:microsoft.com/office/officeart/2016/7/layout/LinearArrowProcessNumbered"/>
    <dgm:cxn modelId="{B703EDDF-97DD-406C-AA14-51E6A11478B4}" type="presParOf" srcId="{B8306EF2-6D06-4321-BA49-A5F6F35A1906}" destId="{ED639147-639A-41CB-B30C-2E6801E4A997}" srcOrd="1" destOrd="0" presId="urn:microsoft.com/office/officeart/2016/7/layout/LinearArrowProcessNumbered"/>
    <dgm:cxn modelId="{F64914B7-D567-465D-A739-44D596CB9595}" type="presParOf" srcId="{ED639147-639A-41CB-B30C-2E6801E4A997}" destId="{98D36FC9-554F-4179-AFB1-778480D95AF6}" srcOrd="0" destOrd="0" presId="urn:microsoft.com/office/officeart/2016/7/layout/LinearArrowProcessNumbered"/>
    <dgm:cxn modelId="{FBE4AF33-0483-498A-800B-AE36F5F8734B}" type="presParOf" srcId="{ED639147-639A-41CB-B30C-2E6801E4A997}" destId="{4246AABF-4955-493C-AECF-37FB4658688E}" srcOrd="1" destOrd="0" presId="urn:microsoft.com/office/officeart/2016/7/layout/LinearArrowProcessNumbered"/>
    <dgm:cxn modelId="{71773820-FE7D-4963-A5AB-71E393902485}" type="presParOf" srcId="{ED639147-639A-41CB-B30C-2E6801E4A997}" destId="{8B2FD032-BB39-4820-9075-6D4000947E10}" srcOrd="2" destOrd="0" presId="urn:microsoft.com/office/officeart/2016/7/layout/LinearArrowProcessNumbered"/>
    <dgm:cxn modelId="{6D452336-CEBE-45E0-AB66-27A7AD06F3B7}" type="presParOf" srcId="{ED639147-639A-41CB-B30C-2E6801E4A997}" destId="{B324A0E5-C0C3-40AE-9D77-A0300AC5A397}" srcOrd="3" destOrd="0" presId="urn:microsoft.com/office/officeart/2016/7/layout/LinearArrowProcessNumbered"/>
    <dgm:cxn modelId="{6FD04498-0B52-48B3-BFB3-45AD5547AB75}" type="presParOf" srcId="{B8306EF2-6D06-4321-BA49-A5F6F35A1906}" destId="{6C2FE07D-7B83-485A-9870-F7D088D0CAD2}" srcOrd="2" destOrd="0" presId="urn:microsoft.com/office/officeart/2016/7/layout/LinearArrowProcessNumbered"/>
    <dgm:cxn modelId="{6017AB1B-1535-4894-A9EB-1826DB0D451F}" type="presParOf" srcId="{FE9193E7-7725-4F5A-8B5C-C5549720DC79}" destId="{0E022DC1-32FD-497E-A59C-B7BB9E83B452}" srcOrd="5" destOrd="0" presId="urn:microsoft.com/office/officeart/2016/7/layout/LinearArrowProcessNumbered"/>
    <dgm:cxn modelId="{B55929C2-405B-4BEB-9DA1-A0CD3E8CEEBD}" type="presParOf" srcId="{FE9193E7-7725-4F5A-8B5C-C5549720DC79}" destId="{878D1AB4-0A6F-43D6-8A0E-18E490280F09}" srcOrd="6" destOrd="0" presId="urn:microsoft.com/office/officeart/2016/7/layout/LinearArrowProcessNumbered"/>
    <dgm:cxn modelId="{70EBE6CD-7B03-4731-847F-ED055AB1AFE8}" type="presParOf" srcId="{878D1AB4-0A6F-43D6-8A0E-18E490280F09}" destId="{D8257E7F-E939-4F0C-965C-FDAA05A721B6}" srcOrd="0" destOrd="0" presId="urn:microsoft.com/office/officeart/2016/7/layout/LinearArrowProcessNumbered"/>
    <dgm:cxn modelId="{2A23EE10-9AC4-4320-B2E6-71A4848A140D}" type="presParOf" srcId="{878D1AB4-0A6F-43D6-8A0E-18E490280F09}" destId="{9A775C91-3C69-4492-8C83-D22EE2C85267}" srcOrd="1" destOrd="0" presId="urn:microsoft.com/office/officeart/2016/7/layout/LinearArrowProcessNumbered"/>
    <dgm:cxn modelId="{B5CD2B03-55F0-4B76-BEE0-6756ED09A0C4}" type="presParOf" srcId="{9A775C91-3C69-4492-8C83-D22EE2C85267}" destId="{63D03BE3-C631-4DC5-A13D-A83B6295681B}" srcOrd="0" destOrd="0" presId="urn:microsoft.com/office/officeart/2016/7/layout/LinearArrowProcessNumbered"/>
    <dgm:cxn modelId="{08FE0672-C9DF-4BAB-ACD4-D94FE55219E3}" type="presParOf" srcId="{9A775C91-3C69-4492-8C83-D22EE2C85267}" destId="{9EB883FE-464F-47CE-9EFD-AFA9F9FD63BA}" srcOrd="1" destOrd="0" presId="urn:microsoft.com/office/officeart/2016/7/layout/LinearArrowProcessNumbered"/>
    <dgm:cxn modelId="{6A096C2F-F119-42E1-8A60-E386BF543C5A}" type="presParOf" srcId="{9A775C91-3C69-4492-8C83-D22EE2C85267}" destId="{164D83AB-53F7-415F-9DD1-0398B9249141}" srcOrd="2" destOrd="0" presId="urn:microsoft.com/office/officeart/2016/7/layout/LinearArrowProcessNumbered"/>
    <dgm:cxn modelId="{1C92D37E-AD95-4770-9F22-70324E1424D9}" type="presParOf" srcId="{9A775C91-3C69-4492-8C83-D22EE2C85267}" destId="{51A7597D-66F8-4EDD-B2BF-080C8DA5964C}" srcOrd="3" destOrd="0" presId="urn:microsoft.com/office/officeart/2016/7/layout/LinearArrowProcessNumbered"/>
    <dgm:cxn modelId="{6A995B18-060B-483D-949B-3B249E042BA1}" type="presParOf" srcId="{878D1AB4-0A6F-43D6-8A0E-18E490280F09}" destId="{3BB0A148-A49C-4FAC-8BBB-B4C96A9BA4D9}" srcOrd="2" destOrd="0" presId="urn:microsoft.com/office/officeart/2016/7/layout/LinearArrowProcessNumbered"/>
    <dgm:cxn modelId="{7DA28B59-1D94-4990-83D3-0E5B2CE19FA1}" type="presParOf" srcId="{FE9193E7-7725-4F5A-8B5C-C5549720DC79}" destId="{CBB3B85F-C5EB-4B03-94CE-B9E4CD90E893}" srcOrd="7" destOrd="0" presId="urn:microsoft.com/office/officeart/2016/7/layout/LinearArrowProcessNumbered"/>
    <dgm:cxn modelId="{CEC5DBC5-9CB8-4D23-8BDA-EA56B6A3A14C}" type="presParOf" srcId="{FE9193E7-7725-4F5A-8B5C-C5549720DC79}" destId="{2578012C-7B2F-4041-90A5-B3A3D48F9D52}" srcOrd="8" destOrd="0" presId="urn:microsoft.com/office/officeart/2016/7/layout/LinearArrowProcessNumbered"/>
    <dgm:cxn modelId="{C5D6BEA9-3585-448F-A6FE-924B254C027E}" type="presParOf" srcId="{2578012C-7B2F-4041-90A5-B3A3D48F9D52}" destId="{5D1FD5BD-0C28-43EE-B586-8F4C7720CC6E}" srcOrd="0" destOrd="0" presId="urn:microsoft.com/office/officeart/2016/7/layout/LinearArrowProcessNumbered"/>
    <dgm:cxn modelId="{E76D4ED6-C398-461B-8EA6-5784094F95A9}" type="presParOf" srcId="{2578012C-7B2F-4041-90A5-B3A3D48F9D52}" destId="{724954EC-2FCF-491D-A1F0-C089C4B04FAD}" srcOrd="1" destOrd="0" presId="urn:microsoft.com/office/officeart/2016/7/layout/LinearArrowProcessNumbered"/>
    <dgm:cxn modelId="{559240BB-E17A-4911-BE68-B85F5B354D52}" type="presParOf" srcId="{724954EC-2FCF-491D-A1F0-C089C4B04FAD}" destId="{2E658A90-B227-4B5E-864B-91B67545015C}" srcOrd="0" destOrd="0" presId="urn:microsoft.com/office/officeart/2016/7/layout/LinearArrowProcessNumbered"/>
    <dgm:cxn modelId="{CF93F6BD-5778-474C-AA57-0850A7492EDB}" type="presParOf" srcId="{724954EC-2FCF-491D-A1F0-C089C4B04FAD}" destId="{3BA505E1-73B1-4E71-9885-C4281F6E964E}" srcOrd="1" destOrd="0" presId="urn:microsoft.com/office/officeart/2016/7/layout/LinearArrowProcessNumbered"/>
    <dgm:cxn modelId="{2E101D30-3198-45C2-881A-2D75A49EB267}" type="presParOf" srcId="{724954EC-2FCF-491D-A1F0-C089C4B04FAD}" destId="{DBCD7F6B-0C82-4C13-B07E-E023E0450806}" srcOrd="2" destOrd="0" presId="urn:microsoft.com/office/officeart/2016/7/layout/LinearArrowProcessNumbered"/>
    <dgm:cxn modelId="{B9CF1443-9032-4B1A-BA50-6DCEA7B008A2}" type="presParOf" srcId="{724954EC-2FCF-491D-A1F0-C089C4B04FAD}" destId="{C7341782-3C8C-4FFE-B12F-EFA2CF12BD7A}" srcOrd="3" destOrd="0" presId="urn:microsoft.com/office/officeart/2016/7/layout/LinearArrowProcessNumbered"/>
    <dgm:cxn modelId="{324351AB-0FF2-48A7-960A-3703DBC534C5}" type="presParOf" srcId="{2578012C-7B2F-4041-90A5-B3A3D48F9D52}" destId="{F6AAC804-D603-440C-985F-83B9CDCEBE4E}"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DB38D6-65F9-4E8E-A80B-951091E21464}"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59A3B9F6-434D-4862-8855-ECE5D87F1A78}">
      <dgm:prSet/>
      <dgm:spPr/>
      <dgm:t>
        <a:bodyPr/>
        <a:lstStyle/>
        <a:p>
          <a:r>
            <a:rPr lang="en-US"/>
            <a:t>The space is easy to shop in</a:t>
          </a:r>
        </a:p>
      </dgm:t>
    </dgm:pt>
    <dgm:pt modelId="{B0CBEAEA-FE60-449A-A072-361A6A22671A}" type="parTrans" cxnId="{A28BD18F-FA5E-4011-87B1-0686B9AC2576}">
      <dgm:prSet/>
      <dgm:spPr/>
      <dgm:t>
        <a:bodyPr/>
        <a:lstStyle/>
        <a:p>
          <a:endParaRPr lang="en-US"/>
        </a:p>
      </dgm:t>
    </dgm:pt>
    <dgm:pt modelId="{8E919103-ABCA-4C40-A56F-B88069A8B649}" type="sibTrans" cxnId="{A28BD18F-FA5E-4011-87B1-0686B9AC2576}">
      <dgm:prSet/>
      <dgm:spPr/>
      <dgm:t>
        <a:bodyPr/>
        <a:lstStyle/>
        <a:p>
          <a:endParaRPr lang="en-US"/>
        </a:p>
      </dgm:t>
    </dgm:pt>
    <dgm:pt modelId="{E22F5C65-B967-46EC-A11B-65FB1502F897}">
      <dgm:prSet/>
      <dgm:spPr/>
      <dgm:t>
        <a:bodyPr/>
        <a:lstStyle/>
        <a:p>
          <a:r>
            <a:rPr lang="en-US"/>
            <a:t>The product is simple to find</a:t>
          </a:r>
        </a:p>
      </dgm:t>
    </dgm:pt>
    <dgm:pt modelId="{A5E55D25-4592-429E-A44A-F2B3FCFA0703}" type="parTrans" cxnId="{E5C3910F-1279-4B23-9705-B4A962BC4B8C}">
      <dgm:prSet/>
      <dgm:spPr/>
      <dgm:t>
        <a:bodyPr/>
        <a:lstStyle/>
        <a:p>
          <a:endParaRPr lang="en-US"/>
        </a:p>
      </dgm:t>
    </dgm:pt>
    <dgm:pt modelId="{CD838A44-EC68-4460-940A-B244C1E2AA4D}" type="sibTrans" cxnId="{E5C3910F-1279-4B23-9705-B4A962BC4B8C}">
      <dgm:prSet/>
      <dgm:spPr/>
      <dgm:t>
        <a:bodyPr/>
        <a:lstStyle/>
        <a:p>
          <a:endParaRPr lang="en-US"/>
        </a:p>
      </dgm:t>
    </dgm:pt>
    <dgm:pt modelId="{32E23A69-291A-4370-A6FA-DC39A255CD7C}">
      <dgm:prSet/>
      <dgm:spPr/>
      <dgm:t>
        <a:bodyPr/>
        <a:lstStyle/>
        <a:p>
          <a:r>
            <a:rPr lang="en-US"/>
            <a:t>The signage is clear and informative</a:t>
          </a:r>
        </a:p>
      </dgm:t>
    </dgm:pt>
    <dgm:pt modelId="{5AE31C18-38AA-4994-84C5-B5EBCAF46ADF}" type="parTrans" cxnId="{EB644FEE-AE8B-44B3-89D6-17FAE99E3E4A}">
      <dgm:prSet/>
      <dgm:spPr/>
      <dgm:t>
        <a:bodyPr/>
        <a:lstStyle/>
        <a:p>
          <a:endParaRPr lang="en-US"/>
        </a:p>
      </dgm:t>
    </dgm:pt>
    <dgm:pt modelId="{84DF6DB6-4C0F-43AF-94FF-0146EE2A4100}" type="sibTrans" cxnId="{EB644FEE-AE8B-44B3-89D6-17FAE99E3E4A}">
      <dgm:prSet/>
      <dgm:spPr/>
      <dgm:t>
        <a:bodyPr/>
        <a:lstStyle/>
        <a:p>
          <a:endParaRPr lang="en-US"/>
        </a:p>
      </dgm:t>
    </dgm:pt>
    <dgm:pt modelId="{1B68FEB4-1966-4E70-9F9C-91778A22EBD9}" type="pres">
      <dgm:prSet presAssocID="{5BDB38D6-65F9-4E8E-A80B-951091E21464}" presName="linear" presStyleCnt="0">
        <dgm:presLayoutVars>
          <dgm:animLvl val="lvl"/>
          <dgm:resizeHandles val="exact"/>
        </dgm:presLayoutVars>
      </dgm:prSet>
      <dgm:spPr/>
    </dgm:pt>
    <dgm:pt modelId="{8E207859-6927-40B6-B33B-FEFF2B43392E}" type="pres">
      <dgm:prSet presAssocID="{59A3B9F6-434D-4862-8855-ECE5D87F1A78}" presName="parentText" presStyleLbl="node1" presStyleIdx="0" presStyleCnt="3">
        <dgm:presLayoutVars>
          <dgm:chMax val="0"/>
          <dgm:bulletEnabled val="1"/>
        </dgm:presLayoutVars>
      </dgm:prSet>
      <dgm:spPr/>
    </dgm:pt>
    <dgm:pt modelId="{E5EFC23B-8154-4E29-B2FC-3AA8FEC222FF}" type="pres">
      <dgm:prSet presAssocID="{8E919103-ABCA-4C40-A56F-B88069A8B649}" presName="spacer" presStyleCnt="0"/>
      <dgm:spPr/>
    </dgm:pt>
    <dgm:pt modelId="{8AD6D268-5E84-4C4A-BB45-A5F7058586D9}" type="pres">
      <dgm:prSet presAssocID="{E22F5C65-B967-46EC-A11B-65FB1502F897}" presName="parentText" presStyleLbl="node1" presStyleIdx="1" presStyleCnt="3">
        <dgm:presLayoutVars>
          <dgm:chMax val="0"/>
          <dgm:bulletEnabled val="1"/>
        </dgm:presLayoutVars>
      </dgm:prSet>
      <dgm:spPr/>
    </dgm:pt>
    <dgm:pt modelId="{FF7CFE08-7397-4CD6-9041-FBD2BED79EF1}" type="pres">
      <dgm:prSet presAssocID="{CD838A44-EC68-4460-940A-B244C1E2AA4D}" presName="spacer" presStyleCnt="0"/>
      <dgm:spPr/>
    </dgm:pt>
    <dgm:pt modelId="{7CE199A6-1821-4738-8F88-9622F512971A}" type="pres">
      <dgm:prSet presAssocID="{32E23A69-291A-4370-A6FA-DC39A255CD7C}" presName="parentText" presStyleLbl="node1" presStyleIdx="2" presStyleCnt="3">
        <dgm:presLayoutVars>
          <dgm:chMax val="0"/>
          <dgm:bulletEnabled val="1"/>
        </dgm:presLayoutVars>
      </dgm:prSet>
      <dgm:spPr/>
    </dgm:pt>
  </dgm:ptLst>
  <dgm:cxnLst>
    <dgm:cxn modelId="{E5C3910F-1279-4B23-9705-B4A962BC4B8C}" srcId="{5BDB38D6-65F9-4E8E-A80B-951091E21464}" destId="{E22F5C65-B967-46EC-A11B-65FB1502F897}" srcOrd="1" destOrd="0" parTransId="{A5E55D25-4592-429E-A44A-F2B3FCFA0703}" sibTransId="{CD838A44-EC68-4460-940A-B244C1E2AA4D}"/>
    <dgm:cxn modelId="{A28BD18F-FA5E-4011-87B1-0686B9AC2576}" srcId="{5BDB38D6-65F9-4E8E-A80B-951091E21464}" destId="{59A3B9F6-434D-4862-8855-ECE5D87F1A78}" srcOrd="0" destOrd="0" parTransId="{B0CBEAEA-FE60-449A-A072-361A6A22671A}" sibTransId="{8E919103-ABCA-4C40-A56F-B88069A8B649}"/>
    <dgm:cxn modelId="{12BE19CE-E873-4E53-BF5A-8C73FFAC1306}" type="presOf" srcId="{32E23A69-291A-4370-A6FA-DC39A255CD7C}" destId="{7CE199A6-1821-4738-8F88-9622F512971A}" srcOrd="0" destOrd="0" presId="urn:microsoft.com/office/officeart/2005/8/layout/vList2"/>
    <dgm:cxn modelId="{DD0427D8-A1A7-42BF-98B2-18F17652A73B}" type="presOf" srcId="{E22F5C65-B967-46EC-A11B-65FB1502F897}" destId="{8AD6D268-5E84-4C4A-BB45-A5F7058586D9}" srcOrd="0" destOrd="0" presId="urn:microsoft.com/office/officeart/2005/8/layout/vList2"/>
    <dgm:cxn modelId="{B9932BE4-8C93-4352-BB54-CFC3C2A0D51E}" type="presOf" srcId="{5BDB38D6-65F9-4E8E-A80B-951091E21464}" destId="{1B68FEB4-1966-4E70-9F9C-91778A22EBD9}" srcOrd="0" destOrd="0" presId="urn:microsoft.com/office/officeart/2005/8/layout/vList2"/>
    <dgm:cxn modelId="{EB644FEE-AE8B-44B3-89D6-17FAE99E3E4A}" srcId="{5BDB38D6-65F9-4E8E-A80B-951091E21464}" destId="{32E23A69-291A-4370-A6FA-DC39A255CD7C}" srcOrd="2" destOrd="0" parTransId="{5AE31C18-38AA-4994-84C5-B5EBCAF46ADF}" sibTransId="{84DF6DB6-4C0F-43AF-94FF-0146EE2A4100}"/>
    <dgm:cxn modelId="{6EFB55FA-631F-47C6-8C56-BB53CD4E0125}" type="presOf" srcId="{59A3B9F6-434D-4862-8855-ECE5D87F1A78}" destId="{8E207859-6927-40B6-B33B-FEFF2B43392E}" srcOrd="0" destOrd="0" presId="urn:microsoft.com/office/officeart/2005/8/layout/vList2"/>
    <dgm:cxn modelId="{1F8B35C5-5262-4CE3-8026-929C5DAFBA67}" type="presParOf" srcId="{1B68FEB4-1966-4E70-9F9C-91778A22EBD9}" destId="{8E207859-6927-40B6-B33B-FEFF2B43392E}" srcOrd="0" destOrd="0" presId="urn:microsoft.com/office/officeart/2005/8/layout/vList2"/>
    <dgm:cxn modelId="{21A6A0E2-FC92-4CC0-87E2-2B5138EB6FCB}" type="presParOf" srcId="{1B68FEB4-1966-4E70-9F9C-91778A22EBD9}" destId="{E5EFC23B-8154-4E29-B2FC-3AA8FEC222FF}" srcOrd="1" destOrd="0" presId="urn:microsoft.com/office/officeart/2005/8/layout/vList2"/>
    <dgm:cxn modelId="{4DF4F435-E7F3-402D-B745-147FB9E751A0}" type="presParOf" srcId="{1B68FEB4-1966-4E70-9F9C-91778A22EBD9}" destId="{8AD6D268-5E84-4C4A-BB45-A5F7058586D9}" srcOrd="2" destOrd="0" presId="urn:microsoft.com/office/officeart/2005/8/layout/vList2"/>
    <dgm:cxn modelId="{D97E587B-8DF9-4DF4-A5F5-E1F79517F080}" type="presParOf" srcId="{1B68FEB4-1966-4E70-9F9C-91778A22EBD9}" destId="{FF7CFE08-7397-4CD6-9041-FBD2BED79EF1}" srcOrd="3" destOrd="0" presId="urn:microsoft.com/office/officeart/2005/8/layout/vList2"/>
    <dgm:cxn modelId="{062BB8FF-9F9B-4E9D-A787-12E4B9FF41EB}" type="presParOf" srcId="{1B68FEB4-1966-4E70-9F9C-91778A22EBD9}" destId="{7CE199A6-1821-4738-8F88-9622F512971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7D19CD-33A8-4A3E-9C79-4AF711058945}"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7F4F770B-629E-4343-BA8F-73B7B3405B64}">
      <dgm:prSet/>
      <dgm:spPr/>
      <dgm:t>
        <a:bodyPr/>
        <a:lstStyle/>
        <a:p>
          <a:r>
            <a:rPr lang="en-US" b="1"/>
            <a:t>DO’s</a:t>
          </a:r>
          <a:endParaRPr lang="en-US"/>
        </a:p>
      </dgm:t>
    </dgm:pt>
    <dgm:pt modelId="{449D3D67-5E39-47A9-8258-036C6C843449}" type="parTrans" cxnId="{55531AC8-E707-4E99-A23A-D3C86C85CCA2}">
      <dgm:prSet/>
      <dgm:spPr/>
      <dgm:t>
        <a:bodyPr/>
        <a:lstStyle/>
        <a:p>
          <a:endParaRPr lang="en-US"/>
        </a:p>
      </dgm:t>
    </dgm:pt>
    <dgm:pt modelId="{DC9DA5CE-C033-48A9-B661-36D84C4EBB76}" type="sibTrans" cxnId="{55531AC8-E707-4E99-A23A-D3C86C85CCA2}">
      <dgm:prSet/>
      <dgm:spPr/>
      <dgm:t>
        <a:bodyPr/>
        <a:lstStyle/>
        <a:p>
          <a:endParaRPr lang="en-US"/>
        </a:p>
      </dgm:t>
    </dgm:pt>
    <dgm:pt modelId="{EE113480-A044-4F3F-B6D8-CDAE02448436}">
      <dgm:prSet/>
      <dgm:spPr/>
      <dgm:t>
        <a:bodyPr/>
        <a:lstStyle/>
        <a:p>
          <a:r>
            <a:rPr lang="en-US"/>
            <a:t>Light to Dark</a:t>
          </a:r>
        </a:p>
      </dgm:t>
    </dgm:pt>
    <dgm:pt modelId="{FD78EE69-E1AA-4583-9993-E0C14692EB26}" type="parTrans" cxnId="{6F6F7CDF-E6AC-437E-A012-A4327894A9F4}">
      <dgm:prSet/>
      <dgm:spPr/>
      <dgm:t>
        <a:bodyPr/>
        <a:lstStyle/>
        <a:p>
          <a:endParaRPr lang="en-US"/>
        </a:p>
      </dgm:t>
    </dgm:pt>
    <dgm:pt modelId="{8BBF1776-B227-4B2F-8B67-587D4666FA78}" type="sibTrans" cxnId="{6F6F7CDF-E6AC-437E-A012-A4327894A9F4}">
      <dgm:prSet/>
      <dgm:spPr/>
      <dgm:t>
        <a:bodyPr/>
        <a:lstStyle/>
        <a:p>
          <a:endParaRPr lang="en-US"/>
        </a:p>
      </dgm:t>
    </dgm:pt>
    <dgm:pt modelId="{4B689E96-AB45-408A-923C-9B671FAC9EAB}">
      <dgm:prSet/>
      <dgm:spPr/>
      <dgm:t>
        <a:bodyPr/>
        <a:lstStyle/>
        <a:p>
          <a:r>
            <a:rPr lang="en-US"/>
            <a:t>Top to Bottom</a:t>
          </a:r>
        </a:p>
      </dgm:t>
    </dgm:pt>
    <dgm:pt modelId="{882BBC79-C273-45D6-B115-DAA5F267AC85}" type="parTrans" cxnId="{3BF26283-F0D3-4697-9E1E-2DA85E997C03}">
      <dgm:prSet/>
      <dgm:spPr/>
      <dgm:t>
        <a:bodyPr/>
        <a:lstStyle/>
        <a:p>
          <a:endParaRPr lang="en-US"/>
        </a:p>
      </dgm:t>
    </dgm:pt>
    <dgm:pt modelId="{66D7CB79-4C54-4F3D-98D2-A93AEE098FB2}" type="sibTrans" cxnId="{3BF26283-F0D3-4697-9E1E-2DA85E997C03}">
      <dgm:prSet/>
      <dgm:spPr/>
      <dgm:t>
        <a:bodyPr/>
        <a:lstStyle/>
        <a:p>
          <a:endParaRPr lang="en-US"/>
        </a:p>
      </dgm:t>
    </dgm:pt>
    <dgm:pt modelId="{03CB5C04-5285-41D5-A07E-54B44CD224C5}">
      <dgm:prSet/>
      <dgm:spPr/>
      <dgm:t>
        <a:bodyPr/>
        <a:lstStyle/>
        <a:p>
          <a:r>
            <a:rPr lang="en-US"/>
            <a:t>Left to Right</a:t>
          </a:r>
        </a:p>
      </dgm:t>
    </dgm:pt>
    <dgm:pt modelId="{EAF97126-2748-4E0A-BB49-238F88A9B5E6}" type="parTrans" cxnId="{47E8907F-042E-435C-B082-3174CDBD39EF}">
      <dgm:prSet/>
      <dgm:spPr/>
      <dgm:t>
        <a:bodyPr/>
        <a:lstStyle/>
        <a:p>
          <a:endParaRPr lang="en-US"/>
        </a:p>
      </dgm:t>
    </dgm:pt>
    <dgm:pt modelId="{18393C53-E112-4EA3-A5F4-29B9E25E26C2}" type="sibTrans" cxnId="{47E8907F-042E-435C-B082-3174CDBD39EF}">
      <dgm:prSet/>
      <dgm:spPr/>
      <dgm:t>
        <a:bodyPr/>
        <a:lstStyle/>
        <a:p>
          <a:endParaRPr lang="en-US"/>
        </a:p>
      </dgm:t>
    </dgm:pt>
    <dgm:pt modelId="{10347AFE-F664-45D7-BD5C-8B367BA10E4D}">
      <dgm:prSet/>
      <dgm:spPr/>
      <dgm:t>
        <a:bodyPr/>
        <a:lstStyle/>
        <a:p>
          <a:r>
            <a:rPr lang="en-US"/>
            <a:t>Front to Back</a:t>
          </a:r>
        </a:p>
      </dgm:t>
    </dgm:pt>
    <dgm:pt modelId="{1CF211C9-4873-46B1-92DA-0729BFC5D5A0}" type="parTrans" cxnId="{EABD2C99-FC68-483A-9918-64D9BBA9694A}">
      <dgm:prSet/>
      <dgm:spPr/>
      <dgm:t>
        <a:bodyPr/>
        <a:lstStyle/>
        <a:p>
          <a:endParaRPr lang="en-US"/>
        </a:p>
      </dgm:t>
    </dgm:pt>
    <dgm:pt modelId="{66E117E4-F7B4-4149-8CD6-B448816E5EF3}" type="sibTrans" cxnId="{EABD2C99-FC68-483A-9918-64D9BBA9694A}">
      <dgm:prSet/>
      <dgm:spPr/>
      <dgm:t>
        <a:bodyPr/>
        <a:lstStyle/>
        <a:p>
          <a:endParaRPr lang="en-US"/>
        </a:p>
      </dgm:t>
    </dgm:pt>
    <dgm:pt modelId="{96B27FB2-E960-4200-B547-8B16C58D0EAF}">
      <dgm:prSet/>
      <dgm:spPr/>
      <dgm:t>
        <a:bodyPr/>
        <a:lstStyle/>
        <a:p>
          <a:r>
            <a:rPr lang="en-US" b="1"/>
            <a:t>DON’Ts</a:t>
          </a:r>
          <a:endParaRPr lang="en-US"/>
        </a:p>
      </dgm:t>
    </dgm:pt>
    <dgm:pt modelId="{9E4700C0-20A9-4473-BCCA-BDFDF88BC7F5}" type="parTrans" cxnId="{637E628D-8F18-46D7-B44C-9A5027A6CD6D}">
      <dgm:prSet/>
      <dgm:spPr/>
      <dgm:t>
        <a:bodyPr/>
        <a:lstStyle/>
        <a:p>
          <a:endParaRPr lang="en-US"/>
        </a:p>
      </dgm:t>
    </dgm:pt>
    <dgm:pt modelId="{B432AA2D-9A9C-4F32-8F63-80048DAE1872}" type="sibTrans" cxnId="{637E628D-8F18-46D7-B44C-9A5027A6CD6D}">
      <dgm:prSet/>
      <dgm:spPr/>
      <dgm:t>
        <a:bodyPr/>
        <a:lstStyle/>
        <a:p>
          <a:endParaRPr lang="en-US"/>
        </a:p>
      </dgm:t>
    </dgm:pt>
    <dgm:pt modelId="{B2A2C5B1-9DD8-49F4-881E-6623A5C651BB}">
      <dgm:prSet/>
      <dgm:spPr/>
      <dgm:t>
        <a:bodyPr/>
        <a:lstStyle/>
        <a:p>
          <a:r>
            <a:rPr lang="en-US" dirty="0"/>
            <a:t>Don’t violate the Do’s</a:t>
          </a:r>
        </a:p>
      </dgm:t>
    </dgm:pt>
    <dgm:pt modelId="{CF567CF6-C5E7-484E-87CE-F160DA6A435A}" type="parTrans" cxnId="{BABB7B2C-3D27-4FBE-85C1-76300B269EA9}">
      <dgm:prSet/>
      <dgm:spPr/>
      <dgm:t>
        <a:bodyPr/>
        <a:lstStyle/>
        <a:p>
          <a:endParaRPr lang="en-US"/>
        </a:p>
      </dgm:t>
    </dgm:pt>
    <dgm:pt modelId="{F181A48F-E3BF-4A0D-A42A-3C1BF988BAC3}" type="sibTrans" cxnId="{BABB7B2C-3D27-4FBE-85C1-76300B269EA9}">
      <dgm:prSet/>
      <dgm:spPr/>
      <dgm:t>
        <a:bodyPr/>
        <a:lstStyle/>
        <a:p>
          <a:endParaRPr lang="en-US"/>
        </a:p>
      </dgm:t>
    </dgm:pt>
    <dgm:pt modelId="{F9328E5D-6717-43BC-8411-E3864B58D5A8}">
      <dgm:prSet/>
      <dgm:spPr/>
      <dgm:t>
        <a:bodyPr/>
        <a:lstStyle/>
        <a:p>
          <a:r>
            <a:rPr lang="en-US" dirty="0"/>
            <a:t>Don’t put like shapes together</a:t>
          </a:r>
        </a:p>
      </dgm:t>
    </dgm:pt>
    <dgm:pt modelId="{C0602B00-4A44-4B0A-9270-870AB1991BF8}" type="parTrans" cxnId="{D0EE14AA-DA18-4FE1-8145-9D6FBDE91DA3}">
      <dgm:prSet/>
      <dgm:spPr/>
      <dgm:t>
        <a:bodyPr/>
        <a:lstStyle/>
        <a:p>
          <a:endParaRPr lang="en-US"/>
        </a:p>
      </dgm:t>
    </dgm:pt>
    <dgm:pt modelId="{9D533F2F-1653-4364-B862-3B1205A4E0AE}" type="sibTrans" cxnId="{D0EE14AA-DA18-4FE1-8145-9D6FBDE91DA3}">
      <dgm:prSet/>
      <dgm:spPr/>
      <dgm:t>
        <a:bodyPr/>
        <a:lstStyle/>
        <a:p>
          <a:endParaRPr lang="en-US"/>
        </a:p>
      </dgm:t>
    </dgm:pt>
    <dgm:pt modelId="{8292F47B-D210-4FBC-A844-71C904E10A8E}">
      <dgm:prSet/>
      <dgm:spPr/>
      <dgm:t>
        <a:bodyPr/>
        <a:lstStyle/>
        <a:p>
          <a:r>
            <a:rPr lang="en-US"/>
            <a:t>Rimless</a:t>
          </a:r>
        </a:p>
      </dgm:t>
    </dgm:pt>
    <dgm:pt modelId="{3538E68B-4B26-4D51-8596-094F193AEABF}" type="parTrans" cxnId="{920A5929-10B3-4DD5-AF37-442A5F0227A3}">
      <dgm:prSet/>
      <dgm:spPr/>
      <dgm:t>
        <a:bodyPr/>
        <a:lstStyle/>
        <a:p>
          <a:endParaRPr lang="en-US"/>
        </a:p>
      </dgm:t>
    </dgm:pt>
    <dgm:pt modelId="{1CB803D0-359E-4E45-9102-406B687506D2}" type="sibTrans" cxnId="{920A5929-10B3-4DD5-AF37-442A5F0227A3}">
      <dgm:prSet/>
      <dgm:spPr/>
      <dgm:t>
        <a:bodyPr/>
        <a:lstStyle/>
        <a:p>
          <a:endParaRPr lang="en-US"/>
        </a:p>
      </dgm:t>
    </dgm:pt>
    <dgm:pt modelId="{A7390CE7-FA3F-43D9-ADD0-70B9F04BD933}">
      <dgm:prSet/>
      <dgm:spPr/>
      <dgm:t>
        <a:bodyPr/>
        <a:lstStyle/>
        <a:p>
          <a:r>
            <a:rPr lang="en-US"/>
            <a:t>Aviators</a:t>
          </a:r>
        </a:p>
      </dgm:t>
    </dgm:pt>
    <dgm:pt modelId="{9A5A73E5-65D1-4967-AF26-9413C742DB9E}" type="parTrans" cxnId="{30B04570-E19B-4E81-9AA8-C8A44A92AE07}">
      <dgm:prSet/>
      <dgm:spPr/>
      <dgm:t>
        <a:bodyPr/>
        <a:lstStyle/>
        <a:p>
          <a:endParaRPr lang="en-US"/>
        </a:p>
      </dgm:t>
    </dgm:pt>
    <dgm:pt modelId="{D77E4205-8FF0-4608-8469-13673FB8FED7}" type="sibTrans" cxnId="{30B04570-E19B-4E81-9AA8-C8A44A92AE07}">
      <dgm:prSet/>
      <dgm:spPr/>
      <dgm:t>
        <a:bodyPr/>
        <a:lstStyle/>
        <a:p>
          <a:endParaRPr lang="en-US"/>
        </a:p>
      </dgm:t>
    </dgm:pt>
    <dgm:pt modelId="{9C1AF581-8266-41AB-9E60-FE6C7ECC6A73}" type="pres">
      <dgm:prSet presAssocID="{DB7D19CD-33A8-4A3E-9C79-4AF711058945}" presName="linear" presStyleCnt="0">
        <dgm:presLayoutVars>
          <dgm:dir/>
          <dgm:animLvl val="lvl"/>
          <dgm:resizeHandles val="exact"/>
        </dgm:presLayoutVars>
      </dgm:prSet>
      <dgm:spPr/>
    </dgm:pt>
    <dgm:pt modelId="{7193B6C9-2C96-433B-813B-69BFFC71A94B}" type="pres">
      <dgm:prSet presAssocID="{7F4F770B-629E-4343-BA8F-73B7B3405B64}" presName="parentLin" presStyleCnt="0"/>
      <dgm:spPr/>
    </dgm:pt>
    <dgm:pt modelId="{2C7A39F5-BABF-42A2-AB1F-352DABDA65BE}" type="pres">
      <dgm:prSet presAssocID="{7F4F770B-629E-4343-BA8F-73B7B3405B64}" presName="parentLeftMargin" presStyleLbl="node1" presStyleIdx="0" presStyleCnt="2"/>
      <dgm:spPr/>
    </dgm:pt>
    <dgm:pt modelId="{978D6768-3B9C-4991-BCB7-207479194EED}" type="pres">
      <dgm:prSet presAssocID="{7F4F770B-629E-4343-BA8F-73B7B3405B64}" presName="parentText" presStyleLbl="node1" presStyleIdx="0" presStyleCnt="2">
        <dgm:presLayoutVars>
          <dgm:chMax val="0"/>
          <dgm:bulletEnabled val="1"/>
        </dgm:presLayoutVars>
      </dgm:prSet>
      <dgm:spPr/>
    </dgm:pt>
    <dgm:pt modelId="{28943064-FC56-415F-B338-D2B473374AA3}" type="pres">
      <dgm:prSet presAssocID="{7F4F770B-629E-4343-BA8F-73B7B3405B64}" presName="negativeSpace" presStyleCnt="0"/>
      <dgm:spPr/>
    </dgm:pt>
    <dgm:pt modelId="{0A2B5EC9-89B6-43B7-B1C0-530C6A9D6B72}" type="pres">
      <dgm:prSet presAssocID="{7F4F770B-629E-4343-BA8F-73B7B3405B64}" presName="childText" presStyleLbl="conFgAcc1" presStyleIdx="0" presStyleCnt="2">
        <dgm:presLayoutVars>
          <dgm:bulletEnabled val="1"/>
        </dgm:presLayoutVars>
      </dgm:prSet>
      <dgm:spPr/>
    </dgm:pt>
    <dgm:pt modelId="{9538CC72-CBA3-4534-A8F1-41544CF948F9}" type="pres">
      <dgm:prSet presAssocID="{DC9DA5CE-C033-48A9-B661-36D84C4EBB76}" presName="spaceBetweenRectangles" presStyleCnt="0"/>
      <dgm:spPr/>
    </dgm:pt>
    <dgm:pt modelId="{F6905DB5-5B03-4208-82BC-C2A38837212C}" type="pres">
      <dgm:prSet presAssocID="{96B27FB2-E960-4200-B547-8B16C58D0EAF}" presName="parentLin" presStyleCnt="0"/>
      <dgm:spPr/>
    </dgm:pt>
    <dgm:pt modelId="{D29D8636-34EF-45C4-B5AF-5A8EB0F9C870}" type="pres">
      <dgm:prSet presAssocID="{96B27FB2-E960-4200-B547-8B16C58D0EAF}" presName="parentLeftMargin" presStyleLbl="node1" presStyleIdx="0" presStyleCnt="2"/>
      <dgm:spPr/>
    </dgm:pt>
    <dgm:pt modelId="{F420CAE8-7627-4ECB-8561-08A62F789500}" type="pres">
      <dgm:prSet presAssocID="{96B27FB2-E960-4200-B547-8B16C58D0EAF}" presName="parentText" presStyleLbl="node1" presStyleIdx="1" presStyleCnt="2">
        <dgm:presLayoutVars>
          <dgm:chMax val="0"/>
          <dgm:bulletEnabled val="1"/>
        </dgm:presLayoutVars>
      </dgm:prSet>
      <dgm:spPr/>
    </dgm:pt>
    <dgm:pt modelId="{B1477082-5F39-4D1C-A004-F99302D886BC}" type="pres">
      <dgm:prSet presAssocID="{96B27FB2-E960-4200-B547-8B16C58D0EAF}" presName="negativeSpace" presStyleCnt="0"/>
      <dgm:spPr/>
    </dgm:pt>
    <dgm:pt modelId="{FDE0E371-F971-4556-A9B8-D909FE743AC9}" type="pres">
      <dgm:prSet presAssocID="{96B27FB2-E960-4200-B547-8B16C58D0EAF}" presName="childText" presStyleLbl="conFgAcc1" presStyleIdx="1" presStyleCnt="2">
        <dgm:presLayoutVars>
          <dgm:bulletEnabled val="1"/>
        </dgm:presLayoutVars>
      </dgm:prSet>
      <dgm:spPr/>
    </dgm:pt>
  </dgm:ptLst>
  <dgm:cxnLst>
    <dgm:cxn modelId="{78E9820B-2B41-4C45-B9C0-514147D0AD3A}" type="presOf" srcId="{7F4F770B-629E-4343-BA8F-73B7B3405B64}" destId="{2C7A39F5-BABF-42A2-AB1F-352DABDA65BE}" srcOrd="0" destOrd="0" presId="urn:microsoft.com/office/officeart/2005/8/layout/list1"/>
    <dgm:cxn modelId="{C764900E-E07A-4D73-81F3-57F62069C987}" type="presOf" srcId="{10347AFE-F664-45D7-BD5C-8B367BA10E4D}" destId="{0A2B5EC9-89B6-43B7-B1C0-530C6A9D6B72}" srcOrd="0" destOrd="3" presId="urn:microsoft.com/office/officeart/2005/8/layout/list1"/>
    <dgm:cxn modelId="{C6B47619-7635-4B76-AFA6-A4422B2B41C0}" type="presOf" srcId="{03CB5C04-5285-41D5-A07E-54B44CD224C5}" destId="{0A2B5EC9-89B6-43B7-B1C0-530C6A9D6B72}" srcOrd="0" destOrd="2" presId="urn:microsoft.com/office/officeart/2005/8/layout/list1"/>
    <dgm:cxn modelId="{E6AE4A1E-C43B-4876-B184-A1096432E40D}" type="presOf" srcId="{EE113480-A044-4F3F-B6D8-CDAE02448436}" destId="{0A2B5EC9-89B6-43B7-B1C0-530C6A9D6B72}" srcOrd="0" destOrd="0" presId="urn:microsoft.com/office/officeart/2005/8/layout/list1"/>
    <dgm:cxn modelId="{920A5929-10B3-4DD5-AF37-442A5F0227A3}" srcId="{F9328E5D-6717-43BC-8411-E3864B58D5A8}" destId="{8292F47B-D210-4FBC-A844-71C904E10A8E}" srcOrd="0" destOrd="0" parTransId="{3538E68B-4B26-4D51-8596-094F193AEABF}" sibTransId="{1CB803D0-359E-4E45-9102-406B687506D2}"/>
    <dgm:cxn modelId="{BABB7B2C-3D27-4FBE-85C1-76300B269EA9}" srcId="{96B27FB2-E960-4200-B547-8B16C58D0EAF}" destId="{B2A2C5B1-9DD8-49F4-881E-6623A5C651BB}" srcOrd="0" destOrd="0" parTransId="{CF567CF6-C5E7-484E-87CE-F160DA6A435A}" sibTransId="{F181A48F-E3BF-4A0D-A42A-3C1BF988BAC3}"/>
    <dgm:cxn modelId="{79E7CB34-A255-46C8-A8EC-20FB06874216}" type="presOf" srcId="{8292F47B-D210-4FBC-A844-71C904E10A8E}" destId="{FDE0E371-F971-4556-A9B8-D909FE743AC9}" srcOrd="0" destOrd="2" presId="urn:microsoft.com/office/officeart/2005/8/layout/list1"/>
    <dgm:cxn modelId="{30740C60-00A1-4CFD-B35C-674F5B7B06B3}" type="presOf" srcId="{A7390CE7-FA3F-43D9-ADD0-70B9F04BD933}" destId="{FDE0E371-F971-4556-A9B8-D909FE743AC9}" srcOrd="0" destOrd="3" presId="urn:microsoft.com/office/officeart/2005/8/layout/list1"/>
    <dgm:cxn modelId="{5495A84A-E0F5-4D29-890A-595044AE2B7F}" type="presOf" srcId="{F9328E5D-6717-43BC-8411-E3864B58D5A8}" destId="{FDE0E371-F971-4556-A9B8-D909FE743AC9}" srcOrd="0" destOrd="1" presId="urn:microsoft.com/office/officeart/2005/8/layout/list1"/>
    <dgm:cxn modelId="{57B6004C-B1BD-4D07-8FDA-2ED613DB93A6}" type="presOf" srcId="{96B27FB2-E960-4200-B547-8B16C58D0EAF}" destId="{D29D8636-34EF-45C4-B5AF-5A8EB0F9C870}" srcOrd="0" destOrd="0" presId="urn:microsoft.com/office/officeart/2005/8/layout/list1"/>
    <dgm:cxn modelId="{95B0B54F-56B5-4132-8162-4EC53A588B16}" type="presOf" srcId="{DB7D19CD-33A8-4A3E-9C79-4AF711058945}" destId="{9C1AF581-8266-41AB-9E60-FE6C7ECC6A73}" srcOrd="0" destOrd="0" presId="urn:microsoft.com/office/officeart/2005/8/layout/list1"/>
    <dgm:cxn modelId="{30B04570-E19B-4E81-9AA8-C8A44A92AE07}" srcId="{F9328E5D-6717-43BC-8411-E3864B58D5A8}" destId="{A7390CE7-FA3F-43D9-ADD0-70B9F04BD933}" srcOrd="1" destOrd="0" parTransId="{9A5A73E5-65D1-4967-AF26-9413C742DB9E}" sibTransId="{D77E4205-8FF0-4608-8469-13673FB8FED7}"/>
    <dgm:cxn modelId="{47E8907F-042E-435C-B082-3174CDBD39EF}" srcId="{7F4F770B-629E-4343-BA8F-73B7B3405B64}" destId="{03CB5C04-5285-41D5-A07E-54B44CD224C5}" srcOrd="2" destOrd="0" parTransId="{EAF97126-2748-4E0A-BB49-238F88A9B5E6}" sibTransId="{18393C53-E112-4EA3-A5F4-29B9E25E26C2}"/>
    <dgm:cxn modelId="{3BF26283-F0D3-4697-9E1E-2DA85E997C03}" srcId="{7F4F770B-629E-4343-BA8F-73B7B3405B64}" destId="{4B689E96-AB45-408A-923C-9B671FAC9EAB}" srcOrd="1" destOrd="0" parTransId="{882BBC79-C273-45D6-B115-DAA5F267AC85}" sibTransId="{66D7CB79-4C54-4F3D-98D2-A93AEE098FB2}"/>
    <dgm:cxn modelId="{69C2D88B-4B8F-4C74-8EA6-4E5FCA44AC7D}" type="presOf" srcId="{96B27FB2-E960-4200-B547-8B16C58D0EAF}" destId="{F420CAE8-7627-4ECB-8561-08A62F789500}" srcOrd="1" destOrd="0" presId="urn:microsoft.com/office/officeart/2005/8/layout/list1"/>
    <dgm:cxn modelId="{637E628D-8F18-46D7-B44C-9A5027A6CD6D}" srcId="{DB7D19CD-33A8-4A3E-9C79-4AF711058945}" destId="{96B27FB2-E960-4200-B547-8B16C58D0EAF}" srcOrd="1" destOrd="0" parTransId="{9E4700C0-20A9-4473-BCCA-BDFDF88BC7F5}" sibTransId="{B432AA2D-9A9C-4F32-8F63-80048DAE1872}"/>
    <dgm:cxn modelId="{EABD2C99-FC68-483A-9918-64D9BBA9694A}" srcId="{7F4F770B-629E-4343-BA8F-73B7B3405B64}" destId="{10347AFE-F664-45D7-BD5C-8B367BA10E4D}" srcOrd="3" destOrd="0" parTransId="{1CF211C9-4873-46B1-92DA-0729BFC5D5A0}" sibTransId="{66E117E4-F7B4-4149-8CD6-B448816E5EF3}"/>
    <dgm:cxn modelId="{EE9F21A2-5017-4A67-95F9-4B60675FD39B}" type="presOf" srcId="{B2A2C5B1-9DD8-49F4-881E-6623A5C651BB}" destId="{FDE0E371-F971-4556-A9B8-D909FE743AC9}" srcOrd="0" destOrd="0" presId="urn:microsoft.com/office/officeart/2005/8/layout/list1"/>
    <dgm:cxn modelId="{D0EE14AA-DA18-4FE1-8145-9D6FBDE91DA3}" srcId="{96B27FB2-E960-4200-B547-8B16C58D0EAF}" destId="{F9328E5D-6717-43BC-8411-E3864B58D5A8}" srcOrd="1" destOrd="0" parTransId="{C0602B00-4A44-4B0A-9270-870AB1991BF8}" sibTransId="{9D533F2F-1653-4364-B862-3B1205A4E0AE}"/>
    <dgm:cxn modelId="{55531AC8-E707-4E99-A23A-D3C86C85CCA2}" srcId="{DB7D19CD-33A8-4A3E-9C79-4AF711058945}" destId="{7F4F770B-629E-4343-BA8F-73B7B3405B64}" srcOrd="0" destOrd="0" parTransId="{449D3D67-5E39-47A9-8258-036C6C843449}" sibTransId="{DC9DA5CE-C033-48A9-B661-36D84C4EBB76}"/>
    <dgm:cxn modelId="{35E587D2-3658-4EAF-9855-A3BDEE82441E}" type="presOf" srcId="{4B689E96-AB45-408A-923C-9B671FAC9EAB}" destId="{0A2B5EC9-89B6-43B7-B1C0-530C6A9D6B72}" srcOrd="0" destOrd="1" presId="urn:microsoft.com/office/officeart/2005/8/layout/list1"/>
    <dgm:cxn modelId="{6F6F7CDF-E6AC-437E-A012-A4327894A9F4}" srcId="{7F4F770B-629E-4343-BA8F-73B7B3405B64}" destId="{EE113480-A044-4F3F-B6D8-CDAE02448436}" srcOrd="0" destOrd="0" parTransId="{FD78EE69-E1AA-4583-9993-E0C14692EB26}" sibTransId="{8BBF1776-B227-4B2F-8B67-587D4666FA78}"/>
    <dgm:cxn modelId="{32DE0DEF-86F4-4CD6-BCD0-1B17B25F1950}" type="presOf" srcId="{7F4F770B-629E-4343-BA8F-73B7B3405B64}" destId="{978D6768-3B9C-4991-BCB7-207479194EED}" srcOrd="1" destOrd="0" presId="urn:microsoft.com/office/officeart/2005/8/layout/list1"/>
    <dgm:cxn modelId="{1D0671E2-C74F-4C11-AB64-A237C8B142A7}" type="presParOf" srcId="{9C1AF581-8266-41AB-9E60-FE6C7ECC6A73}" destId="{7193B6C9-2C96-433B-813B-69BFFC71A94B}" srcOrd="0" destOrd="0" presId="urn:microsoft.com/office/officeart/2005/8/layout/list1"/>
    <dgm:cxn modelId="{EC6175E5-9CBD-49B8-B03C-F89320FEF274}" type="presParOf" srcId="{7193B6C9-2C96-433B-813B-69BFFC71A94B}" destId="{2C7A39F5-BABF-42A2-AB1F-352DABDA65BE}" srcOrd="0" destOrd="0" presId="urn:microsoft.com/office/officeart/2005/8/layout/list1"/>
    <dgm:cxn modelId="{BC347A62-72E2-4F2A-A51C-5FB88943FBBD}" type="presParOf" srcId="{7193B6C9-2C96-433B-813B-69BFFC71A94B}" destId="{978D6768-3B9C-4991-BCB7-207479194EED}" srcOrd="1" destOrd="0" presId="urn:microsoft.com/office/officeart/2005/8/layout/list1"/>
    <dgm:cxn modelId="{60812611-6AD1-4062-9581-AAC553C4E72E}" type="presParOf" srcId="{9C1AF581-8266-41AB-9E60-FE6C7ECC6A73}" destId="{28943064-FC56-415F-B338-D2B473374AA3}" srcOrd="1" destOrd="0" presId="urn:microsoft.com/office/officeart/2005/8/layout/list1"/>
    <dgm:cxn modelId="{9820DD2B-EA4F-41CF-9CA9-7262FA3109C1}" type="presParOf" srcId="{9C1AF581-8266-41AB-9E60-FE6C7ECC6A73}" destId="{0A2B5EC9-89B6-43B7-B1C0-530C6A9D6B72}" srcOrd="2" destOrd="0" presId="urn:microsoft.com/office/officeart/2005/8/layout/list1"/>
    <dgm:cxn modelId="{4AE0B604-8343-4B3E-9080-A1E4AA1B3D5B}" type="presParOf" srcId="{9C1AF581-8266-41AB-9E60-FE6C7ECC6A73}" destId="{9538CC72-CBA3-4534-A8F1-41544CF948F9}" srcOrd="3" destOrd="0" presId="urn:microsoft.com/office/officeart/2005/8/layout/list1"/>
    <dgm:cxn modelId="{6A5F1B01-2E9E-4BD8-A799-B651741DBB70}" type="presParOf" srcId="{9C1AF581-8266-41AB-9E60-FE6C7ECC6A73}" destId="{F6905DB5-5B03-4208-82BC-C2A38837212C}" srcOrd="4" destOrd="0" presId="urn:microsoft.com/office/officeart/2005/8/layout/list1"/>
    <dgm:cxn modelId="{10BA5A51-575F-4AEC-844E-E78C72D053FA}" type="presParOf" srcId="{F6905DB5-5B03-4208-82BC-C2A38837212C}" destId="{D29D8636-34EF-45C4-B5AF-5A8EB0F9C870}" srcOrd="0" destOrd="0" presId="urn:microsoft.com/office/officeart/2005/8/layout/list1"/>
    <dgm:cxn modelId="{965C0527-A941-42BD-B421-FFA988F42312}" type="presParOf" srcId="{F6905DB5-5B03-4208-82BC-C2A38837212C}" destId="{F420CAE8-7627-4ECB-8561-08A62F789500}" srcOrd="1" destOrd="0" presId="urn:microsoft.com/office/officeart/2005/8/layout/list1"/>
    <dgm:cxn modelId="{20282C16-BD0E-4A76-A321-39B84BEA4C7F}" type="presParOf" srcId="{9C1AF581-8266-41AB-9E60-FE6C7ECC6A73}" destId="{B1477082-5F39-4D1C-A004-F99302D886BC}" srcOrd="5" destOrd="0" presId="urn:microsoft.com/office/officeart/2005/8/layout/list1"/>
    <dgm:cxn modelId="{10690E34-CE1E-406C-9363-C73F78F7E81A}" type="presParOf" srcId="{9C1AF581-8266-41AB-9E60-FE6C7ECC6A73}" destId="{FDE0E371-F971-4556-A9B8-D909FE743AC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CA3716-FC5F-43AF-8305-510273B09F9D}"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8E5B2582-2A93-4E95-82E8-C86C62257F6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First, you need to establish product adjacencies before you can start to plan your floor layout</a:t>
          </a:r>
        </a:p>
      </dgm:t>
    </dgm:pt>
    <dgm:pt modelId="{4EBDAFB1-1B7F-4774-A72A-7C3162F38872}" type="parTrans" cxnId="{11697B2F-08EB-4174-B14C-C69B0CF3AAA1}">
      <dgm:prSet/>
      <dgm:spPr/>
      <dgm:t>
        <a:bodyPr/>
        <a:lstStyle/>
        <a:p>
          <a:endParaRPr lang="en-US"/>
        </a:p>
      </dgm:t>
    </dgm:pt>
    <dgm:pt modelId="{FABC2DD1-3CC0-4DA1-9B0C-5B6A64B9860F}" type="sibTrans" cxnId="{11697B2F-08EB-4174-B14C-C69B0CF3AAA1}">
      <dgm:prSet/>
      <dgm:spPr/>
      <dgm:t>
        <a:bodyPr/>
        <a:lstStyle/>
        <a:p>
          <a:endParaRPr lang="en-US"/>
        </a:p>
      </dgm:t>
    </dgm:pt>
    <dgm:pt modelId="{0A7A7120-7D88-4B6E-B7A6-52C71A131E37}">
      <dgm:prSet/>
      <dgm:spPr/>
      <dgm:t>
        <a:bodyPr/>
        <a:lstStyle/>
        <a:p>
          <a:r>
            <a:rPr lang="en-US"/>
            <a:t>Which products sit next to each other</a:t>
          </a:r>
        </a:p>
      </dgm:t>
    </dgm:pt>
    <dgm:pt modelId="{3D875906-971D-4326-AC43-B686A4F83897}" type="parTrans" cxnId="{885D6E07-8FF7-4ED8-A2E6-6C0E73A3077F}">
      <dgm:prSet/>
      <dgm:spPr/>
      <dgm:t>
        <a:bodyPr/>
        <a:lstStyle/>
        <a:p>
          <a:endParaRPr lang="en-US"/>
        </a:p>
      </dgm:t>
    </dgm:pt>
    <dgm:pt modelId="{5934D17D-A6F0-4C94-BE56-A12A3D1F5197}" type="sibTrans" cxnId="{885D6E07-8FF7-4ED8-A2E6-6C0E73A3077F}">
      <dgm:prSet/>
      <dgm:spPr/>
      <dgm:t>
        <a:bodyPr/>
        <a:lstStyle/>
        <a:p>
          <a:endParaRPr lang="en-US"/>
        </a:p>
      </dgm:t>
    </dgm:pt>
    <dgm:pt modelId="{883A0E6B-1874-4249-A1CD-AE8D7C65344F}">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t>The patient should be guided from one product to the next</a:t>
          </a:r>
        </a:p>
      </dgm:t>
    </dgm:pt>
    <dgm:pt modelId="{5F14CFC5-A47C-4DBD-8955-2BD981629EEC}" type="parTrans" cxnId="{D2EE5258-D3BB-4BD4-88D4-02A069B547FA}">
      <dgm:prSet/>
      <dgm:spPr/>
      <dgm:t>
        <a:bodyPr/>
        <a:lstStyle/>
        <a:p>
          <a:endParaRPr lang="en-US"/>
        </a:p>
      </dgm:t>
    </dgm:pt>
    <dgm:pt modelId="{DB87F8BF-DE5E-42FC-83B9-007CAA2B2EDE}" type="sibTrans" cxnId="{D2EE5258-D3BB-4BD4-88D4-02A069B547FA}">
      <dgm:prSet/>
      <dgm:spPr/>
      <dgm:t>
        <a:bodyPr/>
        <a:lstStyle/>
        <a:p>
          <a:endParaRPr lang="en-US"/>
        </a:p>
      </dgm:t>
    </dgm:pt>
    <dgm:pt modelId="{8DBCC48D-A1FC-4FE6-9FCD-0C38273DC748}">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t>Strong product catagories and key brands, should be positioned in prime locations</a:t>
          </a:r>
        </a:p>
      </dgm:t>
    </dgm:pt>
    <dgm:pt modelId="{1160EC6D-EE86-4676-BB64-369944C044CD}" type="parTrans" cxnId="{3A2A8C7A-55DA-4354-B1A4-9F7EB6D0D69B}">
      <dgm:prSet/>
      <dgm:spPr/>
      <dgm:t>
        <a:bodyPr/>
        <a:lstStyle/>
        <a:p>
          <a:endParaRPr lang="en-US"/>
        </a:p>
      </dgm:t>
    </dgm:pt>
    <dgm:pt modelId="{61B77D67-003B-45D0-9E46-901B1D5EDE2B}" type="sibTrans" cxnId="{3A2A8C7A-55DA-4354-B1A4-9F7EB6D0D69B}">
      <dgm:prSet/>
      <dgm:spPr/>
      <dgm:t>
        <a:bodyPr/>
        <a:lstStyle/>
        <a:p>
          <a:endParaRPr lang="en-US"/>
        </a:p>
      </dgm:t>
    </dgm:pt>
    <dgm:pt modelId="{048AC756-BDBE-4DB7-A62F-A9CE8E8516D6}">
      <dgm:prSet/>
      <dgm:spPr>
        <a:ln>
          <a:solidFill>
            <a:schemeClr val="accent6">
              <a:lumMod val="75000"/>
            </a:schemeClr>
          </a:solidFill>
        </a:ln>
      </dgm:spPr>
      <dgm:t>
        <a:bodyPr/>
        <a:lstStyle/>
        <a:p>
          <a:r>
            <a:rPr lang="en-US"/>
            <a:t>Place the largest categories and key brands first</a:t>
          </a:r>
        </a:p>
      </dgm:t>
    </dgm:pt>
    <dgm:pt modelId="{EFD5F0EF-E0B3-4D9E-9DD6-F89AD7184533}" type="parTrans" cxnId="{7BB8ABB3-9751-4265-B377-2CBE1A119893}">
      <dgm:prSet/>
      <dgm:spPr/>
      <dgm:t>
        <a:bodyPr/>
        <a:lstStyle/>
        <a:p>
          <a:endParaRPr lang="en-US"/>
        </a:p>
      </dgm:t>
    </dgm:pt>
    <dgm:pt modelId="{CAB1BE60-38B4-4464-BA58-538783F37734}" type="sibTrans" cxnId="{7BB8ABB3-9751-4265-B377-2CBE1A119893}">
      <dgm:prSet/>
      <dgm:spPr/>
      <dgm:t>
        <a:bodyPr/>
        <a:lstStyle/>
        <a:p>
          <a:endParaRPr lang="en-US"/>
        </a:p>
      </dgm:t>
    </dgm:pt>
    <dgm:pt modelId="{9E360839-695C-4F6E-81B2-022F6B2B6DED}">
      <dgm:prSet/>
      <dgm:spPr>
        <a:ln>
          <a:solidFill>
            <a:schemeClr val="accent6">
              <a:lumMod val="75000"/>
            </a:schemeClr>
          </a:solidFill>
        </a:ln>
      </dgm:spPr>
      <dgm:t>
        <a:bodyPr/>
        <a:lstStyle/>
        <a:p>
          <a:r>
            <a:rPr lang="en-US" dirty="0"/>
            <a:t>Create gaps between products to keep the patients’ attention</a:t>
          </a:r>
        </a:p>
      </dgm:t>
    </dgm:pt>
    <dgm:pt modelId="{F30D62A6-D05D-47D2-B66A-F01E069720FA}" type="parTrans" cxnId="{2BD99B78-5CFB-42D0-9817-C4C7621CE6A7}">
      <dgm:prSet/>
      <dgm:spPr/>
      <dgm:t>
        <a:bodyPr/>
        <a:lstStyle/>
        <a:p>
          <a:endParaRPr lang="en-US"/>
        </a:p>
      </dgm:t>
    </dgm:pt>
    <dgm:pt modelId="{6400FBB0-10FF-4FB9-A916-922E77B4C282}" type="sibTrans" cxnId="{2BD99B78-5CFB-42D0-9817-C4C7621CE6A7}">
      <dgm:prSet/>
      <dgm:spPr/>
      <dgm:t>
        <a:bodyPr/>
        <a:lstStyle/>
        <a:p>
          <a:endParaRPr lang="en-US"/>
        </a:p>
      </dgm:t>
    </dgm:pt>
    <dgm:pt modelId="{06FC3211-1316-4DAE-9A4B-544758726593}" type="pres">
      <dgm:prSet presAssocID="{5FCA3716-FC5F-43AF-8305-510273B09F9D}" presName="diagram" presStyleCnt="0">
        <dgm:presLayoutVars>
          <dgm:chPref val="1"/>
          <dgm:dir/>
          <dgm:animOne val="branch"/>
          <dgm:animLvl val="lvl"/>
          <dgm:resizeHandles/>
        </dgm:presLayoutVars>
      </dgm:prSet>
      <dgm:spPr/>
    </dgm:pt>
    <dgm:pt modelId="{39AF6379-9508-449A-8EF6-BF343491258C}" type="pres">
      <dgm:prSet presAssocID="{8E5B2582-2A93-4E95-82E8-C86C62257F6A}" presName="root" presStyleCnt="0"/>
      <dgm:spPr/>
    </dgm:pt>
    <dgm:pt modelId="{C4350E93-DD4E-4A0C-95D0-DC2FF62BC00F}" type="pres">
      <dgm:prSet presAssocID="{8E5B2582-2A93-4E95-82E8-C86C62257F6A}" presName="rootComposite" presStyleCnt="0"/>
      <dgm:spPr/>
    </dgm:pt>
    <dgm:pt modelId="{77F40DBA-1CAA-4BC5-BF05-1CAE958E6042}" type="pres">
      <dgm:prSet presAssocID="{8E5B2582-2A93-4E95-82E8-C86C62257F6A}" presName="rootText" presStyleLbl="node1" presStyleIdx="0" presStyleCnt="3"/>
      <dgm:spPr/>
    </dgm:pt>
    <dgm:pt modelId="{5E380788-288B-443F-A989-FE870F6C3F89}" type="pres">
      <dgm:prSet presAssocID="{8E5B2582-2A93-4E95-82E8-C86C62257F6A}" presName="rootConnector" presStyleLbl="node1" presStyleIdx="0" presStyleCnt="3"/>
      <dgm:spPr/>
    </dgm:pt>
    <dgm:pt modelId="{CB6E8AC7-F737-4D55-BBF0-5E824E9FF1A8}" type="pres">
      <dgm:prSet presAssocID="{8E5B2582-2A93-4E95-82E8-C86C62257F6A}" presName="childShape" presStyleCnt="0"/>
      <dgm:spPr/>
    </dgm:pt>
    <dgm:pt modelId="{25FDFD0D-FA02-40F1-B495-1A403CE6BDC7}" type="pres">
      <dgm:prSet presAssocID="{3D875906-971D-4326-AC43-B686A4F83897}" presName="Name13" presStyleLbl="parChTrans1D2" presStyleIdx="0" presStyleCnt="3"/>
      <dgm:spPr/>
    </dgm:pt>
    <dgm:pt modelId="{F74A2668-318F-48BA-959F-3FC86496090F}" type="pres">
      <dgm:prSet presAssocID="{0A7A7120-7D88-4B6E-B7A6-52C71A131E37}" presName="childText" presStyleLbl="bgAcc1" presStyleIdx="0" presStyleCnt="3">
        <dgm:presLayoutVars>
          <dgm:bulletEnabled val="1"/>
        </dgm:presLayoutVars>
      </dgm:prSet>
      <dgm:spPr/>
    </dgm:pt>
    <dgm:pt modelId="{02C1CC30-8F05-454A-8390-D737A59E49A6}" type="pres">
      <dgm:prSet presAssocID="{883A0E6B-1874-4249-A1CD-AE8D7C65344F}" presName="root" presStyleCnt="0"/>
      <dgm:spPr/>
    </dgm:pt>
    <dgm:pt modelId="{7D343DE0-4C05-4FDF-A7F9-37C170FCD306}" type="pres">
      <dgm:prSet presAssocID="{883A0E6B-1874-4249-A1CD-AE8D7C65344F}" presName="rootComposite" presStyleCnt="0"/>
      <dgm:spPr/>
    </dgm:pt>
    <dgm:pt modelId="{2E6BC42A-EC7B-41FD-BEB2-ECFA38D49828}" type="pres">
      <dgm:prSet presAssocID="{883A0E6B-1874-4249-A1CD-AE8D7C65344F}" presName="rootText" presStyleLbl="node1" presStyleIdx="1" presStyleCnt="3"/>
      <dgm:spPr/>
    </dgm:pt>
    <dgm:pt modelId="{BB71E8C2-F5FE-4447-8D6D-CBC584C4811F}" type="pres">
      <dgm:prSet presAssocID="{883A0E6B-1874-4249-A1CD-AE8D7C65344F}" presName="rootConnector" presStyleLbl="node1" presStyleIdx="1" presStyleCnt="3"/>
      <dgm:spPr/>
    </dgm:pt>
    <dgm:pt modelId="{BA81C36F-F8C5-44B3-8AF2-9407D4D4B700}" type="pres">
      <dgm:prSet presAssocID="{883A0E6B-1874-4249-A1CD-AE8D7C65344F}" presName="childShape" presStyleCnt="0"/>
      <dgm:spPr/>
    </dgm:pt>
    <dgm:pt modelId="{3A95C315-CD76-4A56-A94A-BDC9611938FD}" type="pres">
      <dgm:prSet presAssocID="{8DBCC48D-A1FC-4FE6-9FCD-0C38273DC748}" presName="root" presStyleCnt="0"/>
      <dgm:spPr/>
    </dgm:pt>
    <dgm:pt modelId="{C2471D26-C8D9-4C5A-AD3D-2F3654D0A34D}" type="pres">
      <dgm:prSet presAssocID="{8DBCC48D-A1FC-4FE6-9FCD-0C38273DC748}" presName="rootComposite" presStyleCnt="0"/>
      <dgm:spPr/>
    </dgm:pt>
    <dgm:pt modelId="{63A25230-60FC-448E-830F-01CE890050A6}" type="pres">
      <dgm:prSet presAssocID="{8DBCC48D-A1FC-4FE6-9FCD-0C38273DC748}" presName="rootText" presStyleLbl="node1" presStyleIdx="2" presStyleCnt="3"/>
      <dgm:spPr/>
    </dgm:pt>
    <dgm:pt modelId="{16BB4B97-1C5D-4E6F-B4B2-EFFA6B1639EA}" type="pres">
      <dgm:prSet presAssocID="{8DBCC48D-A1FC-4FE6-9FCD-0C38273DC748}" presName="rootConnector" presStyleLbl="node1" presStyleIdx="2" presStyleCnt="3"/>
      <dgm:spPr/>
    </dgm:pt>
    <dgm:pt modelId="{BFCBD1C6-7292-4DEE-8FC0-B86C9CDB938D}" type="pres">
      <dgm:prSet presAssocID="{8DBCC48D-A1FC-4FE6-9FCD-0C38273DC748}" presName="childShape" presStyleCnt="0"/>
      <dgm:spPr/>
    </dgm:pt>
    <dgm:pt modelId="{A5FC4FFB-7103-438C-B29A-669DDE5C9BAA}" type="pres">
      <dgm:prSet presAssocID="{EFD5F0EF-E0B3-4D9E-9DD6-F89AD7184533}" presName="Name13" presStyleLbl="parChTrans1D2" presStyleIdx="1" presStyleCnt="3"/>
      <dgm:spPr/>
    </dgm:pt>
    <dgm:pt modelId="{13E481FD-EF22-40E1-862B-AD976F0A4A1E}" type="pres">
      <dgm:prSet presAssocID="{048AC756-BDBE-4DB7-A62F-A9CE8E8516D6}" presName="childText" presStyleLbl="bgAcc1" presStyleIdx="1" presStyleCnt="3">
        <dgm:presLayoutVars>
          <dgm:bulletEnabled val="1"/>
        </dgm:presLayoutVars>
      </dgm:prSet>
      <dgm:spPr/>
    </dgm:pt>
    <dgm:pt modelId="{6777F6F9-6794-454F-93B1-1589841E1C21}" type="pres">
      <dgm:prSet presAssocID="{F30D62A6-D05D-47D2-B66A-F01E069720FA}" presName="Name13" presStyleLbl="parChTrans1D2" presStyleIdx="2" presStyleCnt="3"/>
      <dgm:spPr/>
    </dgm:pt>
    <dgm:pt modelId="{4E28C01C-E4FD-4E84-9CA1-50EF08EC33F3}" type="pres">
      <dgm:prSet presAssocID="{9E360839-695C-4F6E-81B2-022F6B2B6DED}" presName="childText" presStyleLbl="bgAcc1" presStyleIdx="2" presStyleCnt="3">
        <dgm:presLayoutVars>
          <dgm:bulletEnabled val="1"/>
        </dgm:presLayoutVars>
      </dgm:prSet>
      <dgm:spPr/>
    </dgm:pt>
  </dgm:ptLst>
  <dgm:cxnLst>
    <dgm:cxn modelId="{885D6E07-8FF7-4ED8-A2E6-6C0E73A3077F}" srcId="{8E5B2582-2A93-4E95-82E8-C86C62257F6A}" destId="{0A7A7120-7D88-4B6E-B7A6-52C71A131E37}" srcOrd="0" destOrd="0" parTransId="{3D875906-971D-4326-AC43-B686A4F83897}" sibTransId="{5934D17D-A6F0-4C94-BE56-A12A3D1F5197}"/>
    <dgm:cxn modelId="{DC274B24-4D80-4699-83B0-935B75EEA506}" type="presOf" srcId="{8E5B2582-2A93-4E95-82E8-C86C62257F6A}" destId="{5E380788-288B-443F-A989-FE870F6C3F89}" srcOrd="1" destOrd="0" presId="urn:microsoft.com/office/officeart/2005/8/layout/hierarchy3"/>
    <dgm:cxn modelId="{F327C92B-E5AB-495B-957D-652F7F5BB800}" type="presOf" srcId="{8DBCC48D-A1FC-4FE6-9FCD-0C38273DC748}" destId="{63A25230-60FC-448E-830F-01CE890050A6}" srcOrd="0" destOrd="0" presId="urn:microsoft.com/office/officeart/2005/8/layout/hierarchy3"/>
    <dgm:cxn modelId="{11697B2F-08EB-4174-B14C-C69B0CF3AAA1}" srcId="{5FCA3716-FC5F-43AF-8305-510273B09F9D}" destId="{8E5B2582-2A93-4E95-82E8-C86C62257F6A}" srcOrd="0" destOrd="0" parTransId="{4EBDAFB1-1B7F-4774-A72A-7C3162F38872}" sibTransId="{FABC2DD1-3CC0-4DA1-9B0C-5B6A64B9860F}"/>
    <dgm:cxn modelId="{BF01075D-3F29-4401-A273-A6A830740B75}" type="presOf" srcId="{8E5B2582-2A93-4E95-82E8-C86C62257F6A}" destId="{77F40DBA-1CAA-4BC5-BF05-1CAE958E6042}" srcOrd="0" destOrd="0" presId="urn:microsoft.com/office/officeart/2005/8/layout/hierarchy3"/>
    <dgm:cxn modelId="{2DD0D861-AABC-4766-A2BD-3DD2B3F0B091}" type="presOf" srcId="{048AC756-BDBE-4DB7-A62F-A9CE8E8516D6}" destId="{13E481FD-EF22-40E1-862B-AD976F0A4A1E}" srcOrd="0" destOrd="0" presId="urn:microsoft.com/office/officeart/2005/8/layout/hierarchy3"/>
    <dgm:cxn modelId="{56A5C163-04B7-4E45-9CFF-FB8AE255CE4D}" type="presOf" srcId="{5FCA3716-FC5F-43AF-8305-510273B09F9D}" destId="{06FC3211-1316-4DAE-9A4B-544758726593}" srcOrd="0" destOrd="0" presId="urn:microsoft.com/office/officeart/2005/8/layout/hierarchy3"/>
    <dgm:cxn modelId="{77DBD863-8506-485F-A1E9-BABD458F9EBD}" type="presOf" srcId="{883A0E6B-1874-4249-A1CD-AE8D7C65344F}" destId="{BB71E8C2-F5FE-4447-8D6D-CBC584C4811F}" srcOrd="1" destOrd="0" presId="urn:microsoft.com/office/officeart/2005/8/layout/hierarchy3"/>
    <dgm:cxn modelId="{EA5F4569-CD92-4E86-A00E-C1970E891991}" type="presOf" srcId="{9E360839-695C-4F6E-81B2-022F6B2B6DED}" destId="{4E28C01C-E4FD-4E84-9CA1-50EF08EC33F3}" srcOrd="0" destOrd="0" presId="urn:microsoft.com/office/officeart/2005/8/layout/hierarchy3"/>
    <dgm:cxn modelId="{D2EE5258-D3BB-4BD4-88D4-02A069B547FA}" srcId="{5FCA3716-FC5F-43AF-8305-510273B09F9D}" destId="{883A0E6B-1874-4249-A1CD-AE8D7C65344F}" srcOrd="1" destOrd="0" parTransId="{5F14CFC5-A47C-4DBD-8955-2BD981629EEC}" sibTransId="{DB87F8BF-DE5E-42FC-83B9-007CAA2B2EDE}"/>
    <dgm:cxn modelId="{2BD99B78-5CFB-42D0-9817-C4C7621CE6A7}" srcId="{8DBCC48D-A1FC-4FE6-9FCD-0C38273DC748}" destId="{9E360839-695C-4F6E-81B2-022F6B2B6DED}" srcOrd="1" destOrd="0" parTransId="{F30D62A6-D05D-47D2-B66A-F01E069720FA}" sibTransId="{6400FBB0-10FF-4FB9-A916-922E77B4C282}"/>
    <dgm:cxn modelId="{3A2A8C7A-55DA-4354-B1A4-9F7EB6D0D69B}" srcId="{5FCA3716-FC5F-43AF-8305-510273B09F9D}" destId="{8DBCC48D-A1FC-4FE6-9FCD-0C38273DC748}" srcOrd="2" destOrd="0" parTransId="{1160EC6D-EE86-4676-BB64-369944C044CD}" sibTransId="{61B77D67-003B-45D0-9E46-901B1D5EDE2B}"/>
    <dgm:cxn modelId="{40CD8C8C-3076-4018-A778-440F0E23AF71}" type="presOf" srcId="{F30D62A6-D05D-47D2-B66A-F01E069720FA}" destId="{6777F6F9-6794-454F-93B1-1589841E1C21}" srcOrd="0" destOrd="0" presId="urn:microsoft.com/office/officeart/2005/8/layout/hierarchy3"/>
    <dgm:cxn modelId="{337990AF-D744-4048-8556-0BBD6E59550B}" type="presOf" srcId="{883A0E6B-1874-4249-A1CD-AE8D7C65344F}" destId="{2E6BC42A-EC7B-41FD-BEB2-ECFA38D49828}" srcOrd="0" destOrd="0" presId="urn:microsoft.com/office/officeart/2005/8/layout/hierarchy3"/>
    <dgm:cxn modelId="{7BB8ABB3-9751-4265-B377-2CBE1A119893}" srcId="{8DBCC48D-A1FC-4FE6-9FCD-0C38273DC748}" destId="{048AC756-BDBE-4DB7-A62F-A9CE8E8516D6}" srcOrd="0" destOrd="0" parTransId="{EFD5F0EF-E0B3-4D9E-9DD6-F89AD7184533}" sibTransId="{CAB1BE60-38B4-4464-BA58-538783F37734}"/>
    <dgm:cxn modelId="{263784C7-EE14-4E83-93AB-633042235D93}" type="presOf" srcId="{0A7A7120-7D88-4B6E-B7A6-52C71A131E37}" destId="{F74A2668-318F-48BA-959F-3FC86496090F}" srcOrd="0" destOrd="0" presId="urn:microsoft.com/office/officeart/2005/8/layout/hierarchy3"/>
    <dgm:cxn modelId="{6FCB99CD-3A41-4E9D-A423-2C3C09ABA662}" type="presOf" srcId="{8DBCC48D-A1FC-4FE6-9FCD-0C38273DC748}" destId="{16BB4B97-1C5D-4E6F-B4B2-EFFA6B1639EA}" srcOrd="1" destOrd="0" presId="urn:microsoft.com/office/officeart/2005/8/layout/hierarchy3"/>
    <dgm:cxn modelId="{01052AE6-2E1C-4F95-BC72-ED3E0B1EAC85}" type="presOf" srcId="{3D875906-971D-4326-AC43-B686A4F83897}" destId="{25FDFD0D-FA02-40F1-B495-1A403CE6BDC7}" srcOrd="0" destOrd="0" presId="urn:microsoft.com/office/officeart/2005/8/layout/hierarchy3"/>
    <dgm:cxn modelId="{3AAFF8E9-1EFB-4888-96AE-A9D4FE9BA45B}" type="presOf" srcId="{EFD5F0EF-E0B3-4D9E-9DD6-F89AD7184533}" destId="{A5FC4FFB-7103-438C-B29A-669DDE5C9BAA}" srcOrd="0" destOrd="0" presId="urn:microsoft.com/office/officeart/2005/8/layout/hierarchy3"/>
    <dgm:cxn modelId="{E72E3895-229D-46AF-A2D3-8C3E8099649D}" type="presParOf" srcId="{06FC3211-1316-4DAE-9A4B-544758726593}" destId="{39AF6379-9508-449A-8EF6-BF343491258C}" srcOrd="0" destOrd="0" presId="urn:microsoft.com/office/officeart/2005/8/layout/hierarchy3"/>
    <dgm:cxn modelId="{D355415E-D89D-42B8-8555-887989A79EBA}" type="presParOf" srcId="{39AF6379-9508-449A-8EF6-BF343491258C}" destId="{C4350E93-DD4E-4A0C-95D0-DC2FF62BC00F}" srcOrd="0" destOrd="0" presId="urn:microsoft.com/office/officeart/2005/8/layout/hierarchy3"/>
    <dgm:cxn modelId="{C48A40B4-39E9-4D66-8A2C-67DE37C9350A}" type="presParOf" srcId="{C4350E93-DD4E-4A0C-95D0-DC2FF62BC00F}" destId="{77F40DBA-1CAA-4BC5-BF05-1CAE958E6042}" srcOrd="0" destOrd="0" presId="urn:microsoft.com/office/officeart/2005/8/layout/hierarchy3"/>
    <dgm:cxn modelId="{8E5A96B5-3F32-46D2-A0E0-E8758648204F}" type="presParOf" srcId="{C4350E93-DD4E-4A0C-95D0-DC2FF62BC00F}" destId="{5E380788-288B-443F-A989-FE870F6C3F89}" srcOrd="1" destOrd="0" presId="urn:microsoft.com/office/officeart/2005/8/layout/hierarchy3"/>
    <dgm:cxn modelId="{789C1F20-2077-4981-9C07-B82E94E5BE92}" type="presParOf" srcId="{39AF6379-9508-449A-8EF6-BF343491258C}" destId="{CB6E8AC7-F737-4D55-BBF0-5E824E9FF1A8}" srcOrd="1" destOrd="0" presId="urn:microsoft.com/office/officeart/2005/8/layout/hierarchy3"/>
    <dgm:cxn modelId="{50F6949E-3C14-4C75-B32D-B42D69E58812}" type="presParOf" srcId="{CB6E8AC7-F737-4D55-BBF0-5E824E9FF1A8}" destId="{25FDFD0D-FA02-40F1-B495-1A403CE6BDC7}" srcOrd="0" destOrd="0" presId="urn:microsoft.com/office/officeart/2005/8/layout/hierarchy3"/>
    <dgm:cxn modelId="{6ED3EB6A-72F4-4B69-AFD0-7986298E3D6A}" type="presParOf" srcId="{CB6E8AC7-F737-4D55-BBF0-5E824E9FF1A8}" destId="{F74A2668-318F-48BA-959F-3FC86496090F}" srcOrd="1" destOrd="0" presId="urn:microsoft.com/office/officeart/2005/8/layout/hierarchy3"/>
    <dgm:cxn modelId="{0EE0A869-382B-4C1E-835D-8F029EED8383}" type="presParOf" srcId="{06FC3211-1316-4DAE-9A4B-544758726593}" destId="{02C1CC30-8F05-454A-8390-D737A59E49A6}" srcOrd="1" destOrd="0" presId="urn:microsoft.com/office/officeart/2005/8/layout/hierarchy3"/>
    <dgm:cxn modelId="{035EEF86-6C61-41DA-BC08-061DE5720080}" type="presParOf" srcId="{02C1CC30-8F05-454A-8390-D737A59E49A6}" destId="{7D343DE0-4C05-4FDF-A7F9-37C170FCD306}" srcOrd="0" destOrd="0" presId="urn:microsoft.com/office/officeart/2005/8/layout/hierarchy3"/>
    <dgm:cxn modelId="{C22B3BA4-D921-4F84-885F-2A3A68A5BA36}" type="presParOf" srcId="{7D343DE0-4C05-4FDF-A7F9-37C170FCD306}" destId="{2E6BC42A-EC7B-41FD-BEB2-ECFA38D49828}" srcOrd="0" destOrd="0" presId="urn:microsoft.com/office/officeart/2005/8/layout/hierarchy3"/>
    <dgm:cxn modelId="{B0604BF9-31B6-42C5-8193-1D5B35A9B9F0}" type="presParOf" srcId="{7D343DE0-4C05-4FDF-A7F9-37C170FCD306}" destId="{BB71E8C2-F5FE-4447-8D6D-CBC584C4811F}" srcOrd="1" destOrd="0" presId="urn:microsoft.com/office/officeart/2005/8/layout/hierarchy3"/>
    <dgm:cxn modelId="{59804639-C680-480E-8930-1277C622788C}" type="presParOf" srcId="{02C1CC30-8F05-454A-8390-D737A59E49A6}" destId="{BA81C36F-F8C5-44B3-8AF2-9407D4D4B700}" srcOrd="1" destOrd="0" presId="urn:microsoft.com/office/officeart/2005/8/layout/hierarchy3"/>
    <dgm:cxn modelId="{105EB8C9-75D4-48F6-B3EB-C316876DFF7D}" type="presParOf" srcId="{06FC3211-1316-4DAE-9A4B-544758726593}" destId="{3A95C315-CD76-4A56-A94A-BDC9611938FD}" srcOrd="2" destOrd="0" presId="urn:microsoft.com/office/officeart/2005/8/layout/hierarchy3"/>
    <dgm:cxn modelId="{205636E9-4461-4E34-8430-69CD8EDCB6D7}" type="presParOf" srcId="{3A95C315-CD76-4A56-A94A-BDC9611938FD}" destId="{C2471D26-C8D9-4C5A-AD3D-2F3654D0A34D}" srcOrd="0" destOrd="0" presId="urn:microsoft.com/office/officeart/2005/8/layout/hierarchy3"/>
    <dgm:cxn modelId="{9CB62407-23F2-4E16-89A6-4355E2858E45}" type="presParOf" srcId="{C2471D26-C8D9-4C5A-AD3D-2F3654D0A34D}" destId="{63A25230-60FC-448E-830F-01CE890050A6}" srcOrd="0" destOrd="0" presId="urn:microsoft.com/office/officeart/2005/8/layout/hierarchy3"/>
    <dgm:cxn modelId="{D1BD4857-2118-4F89-B878-5147EE68922D}" type="presParOf" srcId="{C2471D26-C8D9-4C5A-AD3D-2F3654D0A34D}" destId="{16BB4B97-1C5D-4E6F-B4B2-EFFA6B1639EA}" srcOrd="1" destOrd="0" presId="urn:microsoft.com/office/officeart/2005/8/layout/hierarchy3"/>
    <dgm:cxn modelId="{C2EE9C87-7D73-419D-A1E3-A1B50AA04F6E}" type="presParOf" srcId="{3A95C315-CD76-4A56-A94A-BDC9611938FD}" destId="{BFCBD1C6-7292-4DEE-8FC0-B86C9CDB938D}" srcOrd="1" destOrd="0" presId="urn:microsoft.com/office/officeart/2005/8/layout/hierarchy3"/>
    <dgm:cxn modelId="{C970832E-77EC-49D7-8A21-4A7555610A12}" type="presParOf" srcId="{BFCBD1C6-7292-4DEE-8FC0-B86C9CDB938D}" destId="{A5FC4FFB-7103-438C-B29A-669DDE5C9BAA}" srcOrd="0" destOrd="0" presId="urn:microsoft.com/office/officeart/2005/8/layout/hierarchy3"/>
    <dgm:cxn modelId="{BC022D10-B6C2-4A16-BB9C-7373CAF5550B}" type="presParOf" srcId="{BFCBD1C6-7292-4DEE-8FC0-B86C9CDB938D}" destId="{13E481FD-EF22-40E1-862B-AD976F0A4A1E}" srcOrd="1" destOrd="0" presId="urn:microsoft.com/office/officeart/2005/8/layout/hierarchy3"/>
    <dgm:cxn modelId="{F959B411-C4EE-4A30-9A12-6D185D0BD7DA}" type="presParOf" srcId="{BFCBD1C6-7292-4DEE-8FC0-B86C9CDB938D}" destId="{6777F6F9-6794-454F-93B1-1589841E1C21}" srcOrd="2" destOrd="0" presId="urn:microsoft.com/office/officeart/2005/8/layout/hierarchy3"/>
    <dgm:cxn modelId="{9F0DF9E3-ECB8-42ED-8E48-1C6E255FC873}" type="presParOf" srcId="{BFCBD1C6-7292-4DEE-8FC0-B86C9CDB938D}" destId="{4E28C01C-E4FD-4E84-9CA1-50EF08EC33F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1FFDBA-411E-40E6-9A22-83BF64D141CF}" type="doc">
      <dgm:prSet loTypeId="urn:microsoft.com/office/officeart/2005/8/layout/cycle6" loCatId="cycle" qsTypeId="urn:microsoft.com/office/officeart/2005/8/quickstyle/simple4" qsCatId="simple" csTypeId="urn:microsoft.com/office/officeart/2005/8/colors/accent1_2" csCatId="accent1" phldr="1"/>
      <dgm:spPr/>
      <dgm:t>
        <a:bodyPr/>
        <a:lstStyle/>
        <a:p>
          <a:endParaRPr lang="en-US"/>
        </a:p>
      </dgm:t>
    </dgm:pt>
    <dgm:pt modelId="{2698708E-006B-4799-A1E9-4110EA41BFD4}">
      <dgm:prSet/>
      <dgm:spPr/>
      <dgm:t>
        <a:bodyPr/>
        <a:lstStyle/>
        <a:p>
          <a:r>
            <a:rPr lang="en-US" dirty="0"/>
            <a:t>Like images (</a:t>
          </a:r>
          <a:r>
            <a:rPr lang="en-US" dirty="0" err="1"/>
            <a:t>eg</a:t>
          </a:r>
          <a:r>
            <a:rPr lang="en-US" dirty="0"/>
            <a:t>: sun, rimless, metal) should be with like product</a:t>
          </a:r>
        </a:p>
      </dgm:t>
    </dgm:pt>
    <dgm:pt modelId="{D6E1E186-0E97-497D-88AB-F9088B5FE6AA}" type="parTrans" cxnId="{2CB6264A-9E27-47E6-A385-B611C5D02D32}">
      <dgm:prSet/>
      <dgm:spPr/>
      <dgm:t>
        <a:bodyPr/>
        <a:lstStyle/>
        <a:p>
          <a:endParaRPr lang="en-US"/>
        </a:p>
      </dgm:t>
    </dgm:pt>
    <dgm:pt modelId="{AD8BCB49-2486-44E0-878F-76B1C8768E11}" type="sibTrans" cxnId="{2CB6264A-9E27-47E6-A385-B611C5D02D32}">
      <dgm:prSet/>
      <dgm:spPr/>
      <dgm:t>
        <a:bodyPr/>
        <a:lstStyle/>
        <a:p>
          <a:endParaRPr lang="en-US"/>
        </a:p>
      </dgm:t>
    </dgm:pt>
    <dgm:pt modelId="{9075A7DF-14FF-47E6-B731-D8052C5D03B4}">
      <dgm:prSet/>
      <dgm:spPr/>
      <dgm:t>
        <a:bodyPr/>
        <a:lstStyle/>
        <a:p>
          <a:r>
            <a:rPr lang="en-US" dirty="0"/>
            <a:t>If not, it confuses the patient</a:t>
          </a:r>
        </a:p>
      </dgm:t>
    </dgm:pt>
    <dgm:pt modelId="{F3795DF4-C680-44EE-B513-68F69D07BD69}" type="parTrans" cxnId="{E81A13B1-79C1-486C-A088-56C3C4A8A648}">
      <dgm:prSet/>
      <dgm:spPr/>
      <dgm:t>
        <a:bodyPr/>
        <a:lstStyle/>
        <a:p>
          <a:endParaRPr lang="en-US"/>
        </a:p>
      </dgm:t>
    </dgm:pt>
    <dgm:pt modelId="{8597E9EB-067C-4861-AB76-7517B0C2F540}" type="sibTrans" cxnId="{E81A13B1-79C1-486C-A088-56C3C4A8A648}">
      <dgm:prSet/>
      <dgm:spPr/>
      <dgm:t>
        <a:bodyPr/>
        <a:lstStyle/>
        <a:p>
          <a:endParaRPr lang="en-US"/>
        </a:p>
      </dgm:t>
    </dgm:pt>
    <dgm:pt modelId="{A8673235-D954-41F8-B3F0-2BDA8CD15A5C}" type="pres">
      <dgm:prSet presAssocID="{D51FFDBA-411E-40E6-9A22-83BF64D141CF}" presName="cycle" presStyleCnt="0">
        <dgm:presLayoutVars>
          <dgm:dir/>
          <dgm:resizeHandles val="exact"/>
        </dgm:presLayoutVars>
      </dgm:prSet>
      <dgm:spPr/>
    </dgm:pt>
    <dgm:pt modelId="{730EBAFA-E9F5-46EB-90CC-02D20DA0BAF5}" type="pres">
      <dgm:prSet presAssocID="{2698708E-006B-4799-A1E9-4110EA41BFD4}" presName="node" presStyleLbl="node1" presStyleIdx="0" presStyleCnt="1">
        <dgm:presLayoutVars>
          <dgm:bulletEnabled val="1"/>
        </dgm:presLayoutVars>
      </dgm:prSet>
      <dgm:spPr/>
    </dgm:pt>
  </dgm:ptLst>
  <dgm:cxnLst>
    <dgm:cxn modelId="{EB0B0C4A-F822-47BF-86CA-CAF7861F5119}" type="presOf" srcId="{9075A7DF-14FF-47E6-B731-D8052C5D03B4}" destId="{730EBAFA-E9F5-46EB-90CC-02D20DA0BAF5}" srcOrd="0" destOrd="1" presId="urn:microsoft.com/office/officeart/2005/8/layout/cycle6"/>
    <dgm:cxn modelId="{2CB6264A-9E27-47E6-A385-B611C5D02D32}" srcId="{D51FFDBA-411E-40E6-9A22-83BF64D141CF}" destId="{2698708E-006B-4799-A1E9-4110EA41BFD4}" srcOrd="0" destOrd="0" parTransId="{D6E1E186-0E97-497D-88AB-F9088B5FE6AA}" sibTransId="{AD8BCB49-2486-44E0-878F-76B1C8768E11}"/>
    <dgm:cxn modelId="{9D59E96E-0C7B-4530-B8B9-83EB48CAD47B}" type="presOf" srcId="{2698708E-006B-4799-A1E9-4110EA41BFD4}" destId="{730EBAFA-E9F5-46EB-90CC-02D20DA0BAF5}" srcOrd="0" destOrd="0" presId="urn:microsoft.com/office/officeart/2005/8/layout/cycle6"/>
    <dgm:cxn modelId="{16006EA2-8356-40FE-9F09-29BA920CA4EA}" type="presOf" srcId="{D51FFDBA-411E-40E6-9A22-83BF64D141CF}" destId="{A8673235-D954-41F8-B3F0-2BDA8CD15A5C}" srcOrd="0" destOrd="0" presId="urn:microsoft.com/office/officeart/2005/8/layout/cycle6"/>
    <dgm:cxn modelId="{E81A13B1-79C1-486C-A088-56C3C4A8A648}" srcId="{2698708E-006B-4799-A1E9-4110EA41BFD4}" destId="{9075A7DF-14FF-47E6-B731-D8052C5D03B4}" srcOrd="0" destOrd="0" parTransId="{F3795DF4-C680-44EE-B513-68F69D07BD69}" sibTransId="{8597E9EB-067C-4861-AB76-7517B0C2F540}"/>
    <dgm:cxn modelId="{3D7C5BB7-182B-41A9-92FD-9460F593661E}" type="presParOf" srcId="{A8673235-D954-41F8-B3F0-2BDA8CD15A5C}" destId="{730EBAFA-E9F5-46EB-90CC-02D20DA0BAF5}" srcOrd="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F25B2-A7BA-4B14-9A34-79723A0E388A}">
      <dsp:nvSpPr>
        <dsp:cNvPr id="0" name=""/>
        <dsp:cNvSpPr/>
      </dsp:nvSpPr>
      <dsp:spPr>
        <a:xfrm>
          <a:off x="0" y="451777"/>
          <a:ext cx="5486400" cy="15151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25806" tIns="541528" rIns="42580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Exams</a:t>
          </a:r>
        </a:p>
        <a:p>
          <a:pPr marL="228600" lvl="1" indent="-228600" algn="l" defTabSz="1155700">
            <a:lnSpc>
              <a:spcPct val="90000"/>
            </a:lnSpc>
            <a:spcBef>
              <a:spcPct val="0"/>
            </a:spcBef>
            <a:spcAft>
              <a:spcPct val="15000"/>
            </a:spcAft>
            <a:buChar char="•"/>
          </a:pPr>
          <a:r>
            <a:rPr lang="en-US" sz="2600" kern="1200"/>
            <a:t>Specialty Services</a:t>
          </a:r>
        </a:p>
      </dsp:txBody>
      <dsp:txXfrm>
        <a:off x="0" y="451777"/>
        <a:ext cx="5486400" cy="1515150"/>
      </dsp:txXfrm>
    </dsp:sp>
    <dsp:sp modelId="{C849DE6B-362B-4FBD-BFCA-F2671EC9127F}">
      <dsp:nvSpPr>
        <dsp:cNvPr id="0" name=""/>
        <dsp:cNvSpPr/>
      </dsp:nvSpPr>
      <dsp:spPr>
        <a:xfrm>
          <a:off x="274320" y="68017"/>
          <a:ext cx="3840480" cy="7675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1155700">
            <a:lnSpc>
              <a:spcPct val="90000"/>
            </a:lnSpc>
            <a:spcBef>
              <a:spcPct val="0"/>
            </a:spcBef>
            <a:spcAft>
              <a:spcPct val="35000"/>
            </a:spcAft>
            <a:buNone/>
          </a:pPr>
          <a:r>
            <a:rPr lang="en-US" sz="2600" kern="1200"/>
            <a:t>Services</a:t>
          </a:r>
        </a:p>
      </dsp:txBody>
      <dsp:txXfrm>
        <a:off x="311787" y="105484"/>
        <a:ext cx="3765546" cy="692586"/>
      </dsp:txXfrm>
    </dsp:sp>
    <dsp:sp modelId="{1D59F689-7DF0-4FF6-9719-82D2F832B83B}">
      <dsp:nvSpPr>
        <dsp:cNvPr id="0" name=""/>
        <dsp:cNvSpPr/>
      </dsp:nvSpPr>
      <dsp:spPr>
        <a:xfrm>
          <a:off x="0" y="2491087"/>
          <a:ext cx="5486400" cy="196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25806" tIns="541528" rIns="42580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Glasses</a:t>
          </a:r>
        </a:p>
        <a:p>
          <a:pPr marL="228600" lvl="1" indent="-228600" algn="l" defTabSz="1155700">
            <a:lnSpc>
              <a:spcPct val="90000"/>
            </a:lnSpc>
            <a:spcBef>
              <a:spcPct val="0"/>
            </a:spcBef>
            <a:spcAft>
              <a:spcPct val="15000"/>
            </a:spcAft>
            <a:buChar char="•"/>
          </a:pPr>
          <a:r>
            <a:rPr lang="en-US" sz="2600" kern="1200"/>
            <a:t>CLs</a:t>
          </a:r>
        </a:p>
        <a:p>
          <a:pPr marL="228600" lvl="1" indent="-228600" algn="l" defTabSz="1155700">
            <a:lnSpc>
              <a:spcPct val="90000"/>
            </a:lnSpc>
            <a:spcBef>
              <a:spcPct val="0"/>
            </a:spcBef>
            <a:spcAft>
              <a:spcPct val="15000"/>
            </a:spcAft>
            <a:buChar char="•"/>
          </a:pPr>
          <a:r>
            <a:rPr lang="en-US" sz="2600" kern="1200"/>
            <a:t>Other</a:t>
          </a:r>
        </a:p>
      </dsp:txBody>
      <dsp:txXfrm>
        <a:off x="0" y="2491087"/>
        <a:ext cx="5486400" cy="1965600"/>
      </dsp:txXfrm>
    </dsp:sp>
    <dsp:sp modelId="{AA2D6327-37F1-4EB2-A7D7-549C987EFD63}">
      <dsp:nvSpPr>
        <dsp:cNvPr id="0" name=""/>
        <dsp:cNvSpPr/>
      </dsp:nvSpPr>
      <dsp:spPr>
        <a:xfrm>
          <a:off x="274320" y="2107328"/>
          <a:ext cx="3840480" cy="767520"/>
        </a:xfrm>
        <a:prstGeom prst="roundRect">
          <a:avLst/>
        </a:prstGeom>
        <a:solidFill>
          <a:srgbClr val="7030A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1155700">
            <a:lnSpc>
              <a:spcPct val="90000"/>
            </a:lnSpc>
            <a:spcBef>
              <a:spcPct val="0"/>
            </a:spcBef>
            <a:spcAft>
              <a:spcPct val="35000"/>
            </a:spcAft>
            <a:buNone/>
          </a:pPr>
          <a:r>
            <a:rPr lang="en-US" sz="2600" kern="1200"/>
            <a:t>Products</a:t>
          </a:r>
        </a:p>
      </dsp:txBody>
      <dsp:txXfrm>
        <a:off x="311787" y="2144795"/>
        <a:ext cx="3765546" cy="6925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CBD2A-3F4D-4ED2-9E5D-1AA55A458CFD}">
      <dsp:nvSpPr>
        <dsp:cNvPr id="0" name=""/>
        <dsp:cNvSpPr/>
      </dsp:nvSpPr>
      <dsp:spPr>
        <a:xfrm>
          <a:off x="0" y="680"/>
          <a:ext cx="4567238" cy="0"/>
        </a:xfrm>
        <a:prstGeom prst="line">
          <a:avLst/>
        </a:prstGeom>
        <a:solidFill>
          <a:schemeClr val="accent6">
            <a:shade val="8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5C1A3C-C2A7-44A5-A517-27C3CB2E2EDD}">
      <dsp:nvSpPr>
        <dsp:cNvPr id="0" name=""/>
        <dsp:cNvSpPr/>
      </dsp:nvSpPr>
      <dsp:spPr>
        <a:xfrm>
          <a:off x="0" y="680"/>
          <a:ext cx="45672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1,000 exams				450 - 550 frames</a:t>
          </a:r>
        </a:p>
      </dsp:txBody>
      <dsp:txXfrm>
        <a:off x="0" y="680"/>
        <a:ext cx="4567238" cy="1114152"/>
      </dsp:txXfrm>
    </dsp:sp>
    <dsp:sp modelId="{D2F3E1CD-AA9D-4021-9736-3BE864CC950E}">
      <dsp:nvSpPr>
        <dsp:cNvPr id="0" name=""/>
        <dsp:cNvSpPr/>
      </dsp:nvSpPr>
      <dsp:spPr>
        <a:xfrm>
          <a:off x="0" y="1114833"/>
          <a:ext cx="4567238" cy="0"/>
        </a:xfrm>
        <a:prstGeom prst="line">
          <a:avLst/>
        </a:prstGeom>
        <a:solidFill>
          <a:schemeClr val="accent6">
            <a:shade val="80000"/>
            <a:hueOff val="-95423"/>
            <a:satOff val="4252"/>
            <a:lumOff val="5945"/>
            <a:alphaOff val="0"/>
          </a:schemeClr>
        </a:solidFill>
        <a:ln w="25400" cap="flat" cmpd="sng" algn="ctr">
          <a:solidFill>
            <a:schemeClr val="accent6">
              <a:shade val="80000"/>
              <a:hueOff val="-95423"/>
              <a:satOff val="4252"/>
              <a:lumOff val="59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1B8546-C956-44EC-B780-1B035CF5E446}">
      <dsp:nvSpPr>
        <dsp:cNvPr id="0" name=""/>
        <dsp:cNvSpPr/>
      </dsp:nvSpPr>
      <dsp:spPr>
        <a:xfrm>
          <a:off x="0" y="1114833"/>
          <a:ext cx="45672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2,000 exams				600 - 700 frames</a:t>
          </a:r>
        </a:p>
      </dsp:txBody>
      <dsp:txXfrm>
        <a:off x="0" y="1114833"/>
        <a:ext cx="4567238" cy="1114152"/>
      </dsp:txXfrm>
    </dsp:sp>
    <dsp:sp modelId="{C0F17363-7576-42DE-AE39-ED3585004F85}">
      <dsp:nvSpPr>
        <dsp:cNvPr id="0" name=""/>
        <dsp:cNvSpPr/>
      </dsp:nvSpPr>
      <dsp:spPr>
        <a:xfrm>
          <a:off x="0" y="2228986"/>
          <a:ext cx="4567238" cy="0"/>
        </a:xfrm>
        <a:prstGeom prst="line">
          <a:avLst/>
        </a:prstGeom>
        <a:solidFill>
          <a:schemeClr val="accent6">
            <a:shade val="80000"/>
            <a:hueOff val="-190846"/>
            <a:satOff val="8505"/>
            <a:lumOff val="11889"/>
            <a:alphaOff val="0"/>
          </a:schemeClr>
        </a:solidFill>
        <a:ln w="25400" cap="flat" cmpd="sng" algn="ctr">
          <a:solidFill>
            <a:schemeClr val="accent6">
              <a:shade val="80000"/>
              <a:hueOff val="-190846"/>
              <a:satOff val="8505"/>
              <a:lumOff val="118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423858-355E-4796-A928-229D7549123A}">
      <dsp:nvSpPr>
        <dsp:cNvPr id="0" name=""/>
        <dsp:cNvSpPr/>
      </dsp:nvSpPr>
      <dsp:spPr>
        <a:xfrm>
          <a:off x="0" y="2228986"/>
          <a:ext cx="45672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3,000 exams				700 - 900 frames</a:t>
          </a:r>
        </a:p>
      </dsp:txBody>
      <dsp:txXfrm>
        <a:off x="0" y="2228986"/>
        <a:ext cx="4567238" cy="1114152"/>
      </dsp:txXfrm>
    </dsp:sp>
    <dsp:sp modelId="{04CE447D-F41F-4E95-AA2B-E3D70998B092}">
      <dsp:nvSpPr>
        <dsp:cNvPr id="0" name=""/>
        <dsp:cNvSpPr/>
      </dsp:nvSpPr>
      <dsp:spPr>
        <a:xfrm>
          <a:off x="0" y="3343138"/>
          <a:ext cx="4567238" cy="0"/>
        </a:xfrm>
        <a:prstGeom prst="line">
          <a:avLst/>
        </a:prstGeom>
        <a:solidFill>
          <a:schemeClr val="accent6">
            <a:shade val="80000"/>
            <a:hueOff val="-286269"/>
            <a:satOff val="12757"/>
            <a:lumOff val="17834"/>
            <a:alphaOff val="0"/>
          </a:schemeClr>
        </a:solidFill>
        <a:ln w="25400" cap="flat" cmpd="sng" algn="ctr">
          <a:solidFill>
            <a:schemeClr val="accent6">
              <a:shade val="80000"/>
              <a:hueOff val="-286269"/>
              <a:satOff val="12757"/>
              <a:lumOff val="178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C015B7-2D51-45CE-B0E2-8A2B264C5B47}">
      <dsp:nvSpPr>
        <dsp:cNvPr id="0" name=""/>
        <dsp:cNvSpPr/>
      </dsp:nvSpPr>
      <dsp:spPr>
        <a:xfrm>
          <a:off x="0" y="3343138"/>
          <a:ext cx="45672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4,000 exams				900 - 1,200 frames</a:t>
          </a:r>
        </a:p>
      </dsp:txBody>
      <dsp:txXfrm>
        <a:off x="0" y="3343138"/>
        <a:ext cx="4567238" cy="1114152"/>
      </dsp:txXfrm>
    </dsp:sp>
    <dsp:sp modelId="{AF2E0574-E00D-44DC-AB0D-6CB8293EAF0B}">
      <dsp:nvSpPr>
        <dsp:cNvPr id="0" name=""/>
        <dsp:cNvSpPr/>
      </dsp:nvSpPr>
      <dsp:spPr>
        <a:xfrm>
          <a:off x="0" y="4457291"/>
          <a:ext cx="4567238" cy="0"/>
        </a:xfrm>
        <a:prstGeom prst="line">
          <a:avLst/>
        </a:prstGeom>
        <a:solidFill>
          <a:schemeClr val="accent6">
            <a:shade val="80000"/>
            <a:hueOff val="-381692"/>
            <a:satOff val="17009"/>
            <a:lumOff val="23779"/>
            <a:alphaOff val="0"/>
          </a:schemeClr>
        </a:solidFill>
        <a:ln w="25400" cap="flat" cmpd="sng" algn="ctr">
          <a:solidFill>
            <a:schemeClr val="accent6">
              <a:shade val="80000"/>
              <a:hueOff val="-381692"/>
              <a:satOff val="17009"/>
              <a:lumOff val="237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7B4CA7-BD64-402F-9E32-6331A415BC17}">
      <dsp:nvSpPr>
        <dsp:cNvPr id="0" name=""/>
        <dsp:cNvSpPr/>
      </dsp:nvSpPr>
      <dsp:spPr>
        <a:xfrm>
          <a:off x="0" y="4457291"/>
          <a:ext cx="45672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4457291"/>
        <a:ext cx="4567238" cy="11141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39B44-B4AC-411E-8F4F-21A2B7061832}">
      <dsp:nvSpPr>
        <dsp:cNvPr id="0" name=""/>
        <dsp:cNvSpPr/>
      </dsp:nvSpPr>
      <dsp:spPr>
        <a:xfrm>
          <a:off x="0" y="50602"/>
          <a:ext cx="4701779" cy="10342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CL patients are more profitable over 10 years</a:t>
          </a:r>
        </a:p>
      </dsp:txBody>
      <dsp:txXfrm>
        <a:off x="50489" y="101091"/>
        <a:ext cx="4600801" cy="933302"/>
      </dsp:txXfrm>
    </dsp:sp>
    <dsp:sp modelId="{C39BC897-7049-441C-A216-17D58D485494}">
      <dsp:nvSpPr>
        <dsp:cNvPr id="0" name=""/>
        <dsp:cNvSpPr/>
      </dsp:nvSpPr>
      <dsp:spPr>
        <a:xfrm>
          <a:off x="0" y="1159762"/>
          <a:ext cx="4701779" cy="10342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CL patients need sunglasses</a:t>
          </a:r>
        </a:p>
      </dsp:txBody>
      <dsp:txXfrm>
        <a:off x="50489" y="1210251"/>
        <a:ext cx="4600801" cy="933302"/>
      </dsp:txXfrm>
    </dsp:sp>
    <dsp:sp modelId="{E499DE3D-D091-4EE3-B5E0-E95E65B0D7BA}">
      <dsp:nvSpPr>
        <dsp:cNvPr id="0" name=""/>
        <dsp:cNvSpPr/>
      </dsp:nvSpPr>
      <dsp:spPr>
        <a:xfrm>
          <a:off x="0" y="2268922"/>
          <a:ext cx="4701779" cy="10342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CL patients need back-up eyewear</a:t>
          </a:r>
        </a:p>
      </dsp:txBody>
      <dsp:txXfrm>
        <a:off x="50489" y="2319411"/>
        <a:ext cx="4600801" cy="933302"/>
      </dsp:txXfrm>
    </dsp:sp>
    <dsp:sp modelId="{A25491A7-CE88-4771-9BA9-19F0C00633AB}">
      <dsp:nvSpPr>
        <dsp:cNvPr id="0" name=""/>
        <dsp:cNvSpPr/>
      </dsp:nvSpPr>
      <dsp:spPr>
        <a:xfrm>
          <a:off x="0" y="3378082"/>
          <a:ext cx="4701779" cy="10342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CL patients need ocular surface care</a:t>
          </a:r>
        </a:p>
      </dsp:txBody>
      <dsp:txXfrm>
        <a:off x="50489" y="3428571"/>
        <a:ext cx="4600801" cy="933302"/>
      </dsp:txXfrm>
    </dsp:sp>
    <dsp:sp modelId="{DD81A8A8-7D02-418F-99BB-67B431028E7B}">
      <dsp:nvSpPr>
        <dsp:cNvPr id="0" name=""/>
        <dsp:cNvSpPr/>
      </dsp:nvSpPr>
      <dsp:spPr>
        <a:xfrm>
          <a:off x="0" y="4487242"/>
          <a:ext cx="4701779" cy="10342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EASE Study</a:t>
          </a:r>
        </a:p>
        <a:p>
          <a:pPr marL="0" lvl="0" indent="0" algn="l" defTabSz="1155700">
            <a:lnSpc>
              <a:spcPct val="90000"/>
            </a:lnSpc>
            <a:spcBef>
              <a:spcPct val="0"/>
            </a:spcBef>
            <a:spcAft>
              <a:spcPct val="35000"/>
            </a:spcAft>
            <a:buNone/>
          </a:pPr>
          <a:r>
            <a:rPr lang="en-US" sz="1600" b="1" i="0" u="none" kern="1200" dirty="0"/>
            <a:t>E</a:t>
          </a:r>
          <a:r>
            <a:rPr lang="en-US" sz="1600" b="0" i="0" u="none" kern="1200" dirty="0"/>
            <a:t>nhancing the </a:t>
          </a:r>
          <a:r>
            <a:rPr lang="en-US" sz="1600" b="1" i="0" u="none" kern="1200" dirty="0"/>
            <a:t>A</a:t>
          </a:r>
          <a:r>
            <a:rPr lang="en-US" sz="1600" b="0" i="0" u="none" kern="1200" dirty="0"/>
            <a:t>pproach to </a:t>
          </a:r>
          <a:r>
            <a:rPr lang="en-US" sz="1600" b="1" i="0" u="none" kern="1200" dirty="0"/>
            <a:t>S</a:t>
          </a:r>
          <a:r>
            <a:rPr lang="en-US" sz="1600" b="0" i="0" u="none" kern="1200" dirty="0"/>
            <a:t>electing </a:t>
          </a:r>
          <a:r>
            <a:rPr lang="en-US" sz="1600" b="1" i="0" u="none" kern="1200" dirty="0"/>
            <a:t>E</a:t>
          </a:r>
          <a:r>
            <a:rPr lang="en-US" sz="1600" b="0" i="0" u="none" kern="1200" dirty="0"/>
            <a:t>yewear </a:t>
          </a:r>
          <a:endParaRPr lang="en-US" sz="1600" kern="1200" dirty="0"/>
        </a:p>
      </dsp:txBody>
      <dsp:txXfrm>
        <a:off x="50489" y="4537731"/>
        <a:ext cx="4600801" cy="9333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26007-4278-4847-AC4D-608BE846A552}">
      <dsp:nvSpPr>
        <dsp:cNvPr id="0" name=""/>
        <dsp:cNvSpPr/>
      </dsp:nvSpPr>
      <dsp:spPr>
        <a:xfrm>
          <a:off x="0" y="4194433"/>
          <a:ext cx="4701779" cy="137670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How do your CLs feel with you remove them?</a:t>
          </a:r>
        </a:p>
      </dsp:txBody>
      <dsp:txXfrm>
        <a:off x="0" y="4194433"/>
        <a:ext cx="4701779" cy="1376706"/>
      </dsp:txXfrm>
    </dsp:sp>
    <dsp:sp modelId="{5F27697D-746D-43EC-B035-BE967FD8B19F}">
      <dsp:nvSpPr>
        <dsp:cNvPr id="0" name=""/>
        <dsp:cNvSpPr/>
      </dsp:nvSpPr>
      <dsp:spPr>
        <a:xfrm rot="10800000">
          <a:off x="0" y="2097709"/>
          <a:ext cx="4701779" cy="2117374"/>
        </a:xfrm>
        <a:prstGeom prst="upArrowCallou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How do your CLs feel when you put them in?</a:t>
          </a:r>
        </a:p>
      </dsp:txBody>
      <dsp:txXfrm rot="10800000">
        <a:off x="0" y="2097709"/>
        <a:ext cx="4701779" cy="1375806"/>
      </dsp:txXfrm>
    </dsp:sp>
    <dsp:sp modelId="{328434C5-156E-4025-B17F-2CDB5D2AB1AB}">
      <dsp:nvSpPr>
        <dsp:cNvPr id="0" name=""/>
        <dsp:cNvSpPr/>
      </dsp:nvSpPr>
      <dsp:spPr>
        <a:xfrm rot="10800000">
          <a:off x="0" y="984"/>
          <a:ext cx="4701779" cy="2117374"/>
        </a:xfrm>
        <a:prstGeom prst="upArrowCallou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On a scale of 1 to 10</a:t>
          </a:r>
        </a:p>
      </dsp:txBody>
      <dsp:txXfrm rot="10800000">
        <a:off x="0" y="984"/>
        <a:ext cx="4701779" cy="13758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58D14-9AEE-466F-8DA5-8F7241400538}">
      <dsp:nvSpPr>
        <dsp:cNvPr id="0" name=""/>
        <dsp:cNvSpPr/>
      </dsp:nvSpPr>
      <dsp:spPr>
        <a:xfrm>
          <a:off x="0" y="193936"/>
          <a:ext cx="7886700" cy="122323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Doctor: Tx plans completed</a:t>
          </a:r>
        </a:p>
      </dsp:txBody>
      <dsp:txXfrm>
        <a:off x="59713" y="253649"/>
        <a:ext cx="7767274" cy="1103809"/>
      </dsp:txXfrm>
    </dsp:sp>
    <dsp:sp modelId="{7E8831D7-9E71-41BC-8258-F6B27B989CF2}">
      <dsp:nvSpPr>
        <dsp:cNvPr id="0" name=""/>
        <dsp:cNvSpPr/>
      </dsp:nvSpPr>
      <dsp:spPr>
        <a:xfrm>
          <a:off x="0" y="1564051"/>
          <a:ext cx="7886700" cy="1223235"/>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Recall: Kept appointments</a:t>
          </a:r>
        </a:p>
      </dsp:txBody>
      <dsp:txXfrm>
        <a:off x="59713" y="1623764"/>
        <a:ext cx="7767274" cy="1103809"/>
      </dsp:txXfrm>
    </dsp:sp>
    <dsp:sp modelId="{1643B456-91D2-4B17-85B4-29CB0D6EDBD6}">
      <dsp:nvSpPr>
        <dsp:cNvPr id="0" name=""/>
        <dsp:cNvSpPr/>
      </dsp:nvSpPr>
      <dsp:spPr>
        <a:xfrm>
          <a:off x="0" y="2934166"/>
          <a:ext cx="7886700" cy="1223235"/>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Optician: Jobs dispensed</a:t>
          </a:r>
        </a:p>
      </dsp:txBody>
      <dsp:txXfrm>
        <a:off x="59713" y="2993879"/>
        <a:ext cx="7767274" cy="11038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1206-BEEE-4A8B-BF9F-A2FB4C69964A}">
      <dsp:nvSpPr>
        <dsp:cNvPr id="0" name=""/>
        <dsp:cNvSpPr/>
      </dsp:nvSpPr>
      <dsp:spPr>
        <a:xfrm>
          <a:off x="1340691" y="414908"/>
          <a:ext cx="4356544" cy="4356544"/>
        </a:xfrm>
        <a:prstGeom prst="pie">
          <a:avLst>
            <a:gd name="adj1" fmla="val 16200000"/>
            <a:gd name="adj2" fmla="val 54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Efficient</a:t>
          </a:r>
        </a:p>
      </dsp:txBody>
      <dsp:txXfrm>
        <a:off x="3518963" y="1063204"/>
        <a:ext cx="1529976" cy="3059953"/>
      </dsp:txXfrm>
    </dsp:sp>
    <dsp:sp modelId="{8CC78872-FDEA-4067-90F3-63462C1FDEB4}">
      <dsp:nvSpPr>
        <dsp:cNvPr id="0" name=""/>
        <dsp:cNvSpPr/>
      </dsp:nvSpPr>
      <dsp:spPr>
        <a:xfrm>
          <a:off x="1295385" y="431812"/>
          <a:ext cx="4356544" cy="4356544"/>
        </a:xfrm>
        <a:prstGeom prst="pie">
          <a:avLst>
            <a:gd name="adj1" fmla="val 5400000"/>
            <a:gd name="adj2" fmla="val 1620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Effective</a:t>
          </a:r>
        </a:p>
      </dsp:txBody>
      <dsp:txXfrm>
        <a:off x="1917749" y="1080107"/>
        <a:ext cx="1529976" cy="30599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DC2FD-1FD7-49EA-8980-FE8D3F6DCB90}">
      <dsp:nvSpPr>
        <dsp:cNvPr id="0" name=""/>
        <dsp:cNvSpPr/>
      </dsp:nvSpPr>
      <dsp:spPr>
        <a:xfrm>
          <a:off x="0" y="1668779"/>
          <a:ext cx="4701779" cy="407745"/>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https://www.bls.gov/oes/current/oes292081.htm</a:t>
          </a:r>
        </a:p>
      </dsp:txBody>
      <dsp:txXfrm>
        <a:off x="19904" y="1688683"/>
        <a:ext cx="4661971" cy="367937"/>
      </dsp:txXfrm>
    </dsp:sp>
    <dsp:sp modelId="{148311AD-E3FE-44B7-857E-305215092582}">
      <dsp:nvSpPr>
        <dsp:cNvPr id="0" name=""/>
        <dsp:cNvSpPr/>
      </dsp:nvSpPr>
      <dsp:spPr>
        <a:xfrm>
          <a:off x="0" y="2125485"/>
          <a:ext cx="4701779" cy="407745"/>
        </a:xfrm>
        <a:prstGeom prst="roundRect">
          <a:avLst/>
        </a:prstGeom>
        <a:gradFill rotWithShape="0">
          <a:gsLst>
            <a:gs pos="0">
              <a:schemeClr val="accent2">
                <a:hueOff val="1170380"/>
                <a:satOff val="-1460"/>
                <a:lumOff val="343"/>
                <a:alphaOff val="0"/>
                <a:tint val="50000"/>
                <a:satMod val="300000"/>
              </a:schemeClr>
            </a:gs>
            <a:gs pos="35000">
              <a:schemeClr val="accent2">
                <a:hueOff val="1170380"/>
                <a:satOff val="-1460"/>
                <a:lumOff val="343"/>
                <a:alphaOff val="0"/>
                <a:tint val="37000"/>
                <a:satMod val="300000"/>
              </a:schemeClr>
            </a:gs>
            <a:gs pos="100000">
              <a:schemeClr val="accent2">
                <a:hueOff val="1170380"/>
                <a:satOff val="-1460"/>
                <a:lumOff val="34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Payscale.com</a:t>
          </a:r>
        </a:p>
      </dsp:txBody>
      <dsp:txXfrm>
        <a:off x="19904" y="2145389"/>
        <a:ext cx="4661971" cy="367937"/>
      </dsp:txXfrm>
    </dsp:sp>
    <dsp:sp modelId="{BDE31E6F-5106-4699-A55F-8EBDCF75101A}">
      <dsp:nvSpPr>
        <dsp:cNvPr id="0" name=""/>
        <dsp:cNvSpPr/>
      </dsp:nvSpPr>
      <dsp:spPr>
        <a:xfrm>
          <a:off x="0" y="2582189"/>
          <a:ext cx="4701779" cy="407745"/>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Indeed.com</a:t>
          </a:r>
        </a:p>
      </dsp:txBody>
      <dsp:txXfrm>
        <a:off x="19904" y="2602093"/>
        <a:ext cx="4661971" cy="367937"/>
      </dsp:txXfrm>
    </dsp:sp>
    <dsp:sp modelId="{052E6C9A-AD14-4AB7-B29A-1821B9429D5D}">
      <dsp:nvSpPr>
        <dsp:cNvPr id="0" name=""/>
        <dsp:cNvSpPr/>
      </dsp:nvSpPr>
      <dsp:spPr>
        <a:xfrm>
          <a:off x="0" y="3038894"/>
          <a:ext cx="4701779" cy="407745"/>
        </a:xfrm>
        <a:prstGeom prst="roundRect">
          <a:avLst/>
        </a:prstGeom>
        <a:gradFill rotWithShape="0">
          <a:gsLst>
            <a:gs pos="0">
              <a:schemeClr val="accent2">
                <a:hueOff val="3511139"/>
                <a:satOff val="-4379"/>
                <a:lumOff val="1030"/>
                <a:alphaOff val="0"/>
                <a:tint val="50000"/>
                <a:satMod val="300000"/>
              </a:schemeClr>
            </a:gs>
            <a:gs pos="35000">
              <a:schemeClr val="accent2">
                <a:hueOff val="3511139"/>
                <a:satOff val="-4379"/>
                <a:lumOff val="1030"/>
                <a:alphaOff val="0"/>
                <a:tint val="37000"/>
                <a:satMod val="300000"/>
              </a:schemeClr>
            </a:gs>
            <a:gs pos="100000">
              <a:schemeClr val="accent2">
                <a:hueOff val="3511139"/>
                <a:satOff val="-4379"/>
                <a:lumOff val="10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Salary.com</a:t>
          </a:r>
        </a:p>
      </dsp:txBody>
      <dsp:txXfrm>
        <a:off x="19904" y="3058798"/>
        <a:ext cx="4661971" cy="367937"/>
      </dsp:txXfrm>
    </dsp:sp>
    <dsp:sp modelId="{49DD2B9F-8DC2-4151-9123-E278F7958C65}">
      <dsp:nvSpPr>
        <dsp:cNvPr id="0" name=""/>
        <dsp:cNvSpPr/>
      </dsp:nvSpPr>
      <dsp:spPr>
        <a:xfrm>
          <a:off x="0" y="3495600"/>
          <a:ext cx="4701779" cy="407745"/>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Glassdoor.com</a:t>
          </a:r>
        </a:p>
      </dsp:txBody>
      <dsp:txXfrm>
        <a:off x="19904" y="3515504"/>
        <a:ext cx="4661971" cy="3679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A4BB-EBAA-49FC-A5F8-35267183C476}">
      <dsp:nvSpPr>
        <dsp:cNvPr id="0" name=""/>
        <dsp:cNvSpPr/>
      </dsp:nvSpPr>
      <dsp:spPr>
        <a:xfrm>
          <a:off x="1287363" y="3943"/>
          <a:ext cx="1235273" cy="61763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Profit Centers</a:t>
          </a:r>
        </a:p>
      </dsp:txBody>
      <dsp:txXfrm>
        <a:off x="1305453" y="22033"/>
        <a:ext cx="1199093" cy="581456"/>
      </dsp:txXfrm>
    </dsp:sp>
    <dsp:sp modelId="{AFAC65FB-951D-43A9-AF5D-10DB5D5EB68E}">
      <dsp:nvSpPr>
        <dsp:cNvPr id="0" name=""/>
        <dsp:cNvSpPr/>
      </dsp:nvSpPr>
      <dsp:spPr>
        <a:xfrm>
          <a:off x="1410890" y="621580"/>
          <a:ext cx="123527" cy="463227"/>
        </a:xfrm>
        <a:custGeom>
          <a:avLst/>
          <a:gdLst/>
          <a:ahLst/>
          <a:cxnLst/>
          <a:rect l="0" t="0" r="0" b="0"/>
          <a:pathLst>
            <a:path>
              <a:moveTo>
                <a:pt x="0" y="0"/>
              </a:moveTo>
              <a:lnTo>
                <a:pt x="0" y="463227"/>
              </a:lnTo>
              <a:lnTo>
                <a:pt x="123527" y="4632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70E871-522B-4767-B853-480CF27D0ACA}">
      <dsp:nvSpPr>
        <dsp:cNvPr id="0" name=""/>
        <dsp:cNvSpPr/>
      </dsp:nvSpPr>
      <dsp:spPr>
        <a:xfrm>
          <a:off x="1534417" y="775989"/>
          <a:ext cx="988218" cy="617636"/>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Clinic</a:t>
          </a:r>
        </a:p>
      </dsp:txBody>
      <dsp:txXfrm>
        <a:off x="1552507" y="794079"/>
        <a:ext cx="952038" cy="581456"/>
      </dsp:txXfrm>
    </dsp:sp>
    <dsp:sp modelId="{6C3CC251-8E84-4EAB-ACEA-7E4571E04C58}">
      <dsp:nvSpPr>
        <dsp:cNvPr id="0" name=""/>
        <dsp:cNvSpPr/>
      </dsp:nvSpPr>
      <dsp:spPr>
        <a:xfrm>
          <a:off x="1410890" y="621580"/>
          <a:ext cx="123527" cy="1235273"/>
        </a:xfrm>
        <a:custGeom>
          <a:avLst/>
          <a:gdLst/>
          <a:ahLst/>
          <a:cxnLst/>
          <a:rect l="0" t="0" r="0" b="0"/>
          <a:pathLst>
            <a:path>
              <a:moveTo>
                <a:pt x="0" y="0"/>
              </a:moveTo>
              <a:lnTo>
                <a:pt x="0" y="1235273"/>
              </a:lnTo>
              <a:lnTo>
                <a:pt x="123527" y="123527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D6988F-D748-4413-864E-80AF525947EF}">
      <dsp:nvSpPr>
        <dsp:cNvPr id="0" name=""/>
        <dsp:cNvSpPr/>
      </dsp:nvSpPr>
      <dsp:spPr>
        <a:xfrm>
          <a:off x="1534417" y="1548035"/>
          <a:ext cx="988218" cy="617636"/>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2250053"/>
              <a:satOff val="-3376"/>
              <a:lumOff val="-5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Glasses</a:t>
          </a:r>
        </a:p>
      </dsp:txBody>
      <dsp:txXfrm>
        <a:off x="1552507" y="1566125"/>
        <a:ext cx="952038" cy="581456"/>
      </dsp:txXfrm>
    </dsp:sp>
    <dsp:sp modelId="{E0518E80-4166-43B3-8F4B-893249D626D7}">
      <dsp:nvSpPr>
        <dsp:cNvPr id="0" name=""/>
        <dsp:cNvSpPr/>
      </dsp:nvSpPr>
      <dsp:spPr>
        <a:xfrm>
          <a:off x="1410890" y="621580"/>
          <a:ext cx="123527" cy="2007319"/>
        </a:xfrm>
        <a:custGeom>
          <a:avLst/>
          <a:gdLst/>
          <a:ahLst/>
          <a:cxnLst/>
          <a:rect l="0" t="0" r="0" b="0"/>
          <a:pathLst>
            <a:path>
              <a:moveTo>
                <a:pt x="0" y="0"/>
              </a:moveTo>
              <a:lnTo>
                <a:pt x="0" y="2007319"/>
              </a:lnTo>
              <a:lnTo>
                <a:pt x="123527" y="200731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466666-17E5-4867-B281-C1FE7D77F2A0}">
      <dsp:nvSpPr>
        <dsp:cNvPr id="0" name=""/>
        <dsp:cNvSpPr/>
      </dsp:nvSpPr>
      <dsp:spPr>
        <a:xfrm>
          <a:off x="1534417" y="2320081"/>
          <a:ext cx="988218" cy="617636"/>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4500106"/>
              <a:satOff val="-6752"/>
              <a:lumOff val="-109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CL</a:t>
          </a:r>
        </a:p>
      </dsp:txBody>
      <dsp:txXfrm>
        <a:off x="1552507" y="2338171"/>
        <a:ext cx="952038" cy="581456"/>
      </dsp:txXfrm>
    </dsp:sp>
    <dsp:sp modelId="{C15771D8-6E22-434D-8C6E-0C6BE1299E86}">
      <dsp:nvSpPr>
        <dsp:cNvPr id="0" name=""/>
        <dsp:cNvSpPr/>
      </dsp:nvSpPr>
      <dsp:spPr>
        <a:xfrm>
          <a:off x="1410890" y="621580"/>
          <a:ext cx="123527" cy="2779365"/>
        </a:xfrm>
        <a:custGeom>
          <a:avLst/>
          <a:gdLst/>
          <a:ahLst/>
          <a:cxnLst/>
          <a:rect l="0" t="0" r="0" b="0"/>
          <a:pathLst>
            <a:path>
              <a:moveTo>
                <a:pt x="0" y="0"/>
              </a:moveTo>
              <a:lnTo>
                <a:pt x="0" y="2779365"/>
              </a:lnTo>
              <a:lnTo>
                <a:pt x="123527" y="277936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211B66-4361-4A2A-98A2-E6B56E9BA7A6}">
      <dsp:nvSpPr>
        <dsp:cNvPr id="0" name=""/>
        <dsp:cNvSpPr/>
      </dsp:nvSpPr>
      <dsp:spPr>
        <a:xfrm>
          <a:off x="1534417" y="3092127"/>
          <a:ext cx="988218" cy="617636"/>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6750158"/>
              <a:satOff val="-10128"/>
              <a:lumOff val="-164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Dry Eye</a:t>
          </a:r>
        </a:p>
      </dsp:txBody>
      <dsp:txXfrm>
        <a:off x="1552507" y="3110217"/>
        <a:ext cx="952038" cy="581456"/>
      </dsp:txXfrm>
    </dsp:sp>
    <dsp:sp modelId="{1CC641ED-0AA2-4816-8DB8-B1795F9CD191}">
      <dsp:nvSpPr>
        <dsp:cNvPr id="0" name=""/>
        <dsp:cNvSpPr/>
      </dsp:nvSpPr>
      <dsp:spPr>
        <a:xfrm>
          <a:off x="1410890" y="621580"/>
          <a:ext cx="123527" cy="3551411"/>
        </a:xfrm>
        <a:custGeom>
          <a:avLst/>
          <a:gdLst/>
          <a:ahLst/>
          <a:cxnLst/>
          <a:rect l="0" t="0" r="0" b="0"/>
          <a:pathLst>
            <a:path>
              <a:moveTo>
                <a:pt x="0" y="0"/>
              </a:moveTo>
              <a:lnTo>
                <a:pt x="0" y="3551411"/>
              </a:lnTo>
              <a:lnTo>
                <a:pt x="123527" y="355141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671FEF-9C06-4C3D-A979-3D60BF664869}">
      <dsp:nvSpPr>
        <dsp:cNvPr id="0" name=""/>
        <dsp:cNvSpPr/>
      </dsp:nvSpPr>
      <dsp:spPr>
        <a:xfrm>
          <a:off x="1534417" y="3864173"/>
          <a:ext cx="988218" cy="617636"/>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9000211"/>
              <a:satOff val="-13504"/>
              <a:lumOff val="-219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VT</a:t>
          </a:r>
        </a:p>
      </dsp:txBody>
      <dsp:txXfrm>
        <a:off x="1552507" y="3882263"/>
        <a:ext cx="952038" cy="581456"/>
      </dsp:txXfrm>
    </dsp:sp>
    <dsp:sp modelId="{70778CA3-BAF7-4E41-AE5B-5470BB552891}">
      <dsp:nvSpPr>
        <dsp:cNvPr id="0" name=""/>
        <dsp:cNvSpPr/>
      </dsp:nvSpPr>
      <dsp:spPr>
        <a:xfrm>
          <a:off x="1410890" y="621580"/>
          <a:ext cx="123527" cy="4323457"/>
        </a:xfrm>
        <a:custGeom>
          <a:avLst/>
          <a:gdLst/>
          <a:ahLst/>
          <a:cxnLst/>
          <a:rect l="0" t="0" r="0" b="0"/>
          <a:pathLst>
            <a:path>
              <a:moveTo>
                <a:pt x="0" y="0"/>
              </a:moveTo>
              <a:lnTo>
                <a:pt x="0" y="4323457"/>
              </a:lnTo>
              <a:lnTo>
                <a:pt x="123527" y="432345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5FC31D-717A-4103-A9AC-3108CCCA05EC}">
      <dsp:nvSpPr>
        <dsp:cNvPr id="0" name=""/>
        <dsp:cNvSpPr/>
      </dsp:nvSpPr>
      <dsp:spPr>
        <a:xfrm>
          <a:off x="1534417" y="4636219"/>
          <a:ext cx="988218" cy="617636"/>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LV</a:t>
          </a:r>
        </a:p>
      </dsp:txBody>
      <dsp:txXfrm>
        <a:off x="1552507" y="4654309"/>
        <a:ext cx="952038" cy="5814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6133C-063E-4D02-ACE0-0A323400FD90}">
      <dsp:nvSpPr>
        <dsp:cNvPr id="0" name=""/>
        <dsp:cNvSpPr/>
      </dsp:nvSpPr>
      <dsp:spPr>
        <a:xfrm>
          <a:off x="261433" y="120"/>
          <a:ext cx="1857294" cy="928647"/>
        </a:xfrm>
        <a:prstGeom prst="roundRect">
          <a:avLst>
            <a:gd name="adj" fmla="val 10000"/>
          </a:avLst>
        </a:prstGeom>
        <a:gradFill rotWithShape="0">
          <a:gsLst>
            <a:gs pos="0">
              <a:schemeClr val="accent3">
                <a:shade val="80000"/>
                <a:hueOff val="0"/>
                <a:satOff val="0"/>
                <a:lumOff val="0"/>
                <a:alphaOff val="0"/>
                <a:tint val="50000"/>
                <a:satMod val="300000"/>
              </a:schemeClr>
            </a:gs>
            <a:gs pos="35000">
              <a:schemeClr val="accent3">
                <a:shade val="80000"/>
                <a:hueOff val="0"/>
                <a:satOff val="0"/>
                <a:lumOff val="0"/>
                <a:alphaOff val="0"/>
                <a:tint val="37000"/>
                <a:satMod val="300000"/>
              </a:schemeClr>
            </a:gs>
            <a:gs pos="100000">
              <a:schemeClr val="accent3">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a:t>TYPES</a:t>
          </a:r>
        </a:p>
      </dsp:txBody>
      <dsp:txXfrm>
        <a:off x="288632" y="27319"/>
        <a:ext cx="1802896" cy="874249"/>
      </dsp:txXfrm>
    </dsp:sp>
    <dsp:sp modelId="{AECAB329-26AC-4858-9E52-8E1F1F06F2A7}">
      <dsp:nvSpPr>
        <dsp:cNvPr id="0" name=""/>
        <dsp:cNvSpPr/>
      </dsp:nvSpPr>
      <dsp:spPr>
        <a:xfrm>
          <a:off x="447162" y="928767"/>
          <a:ext cx="185729" cy="696485"/>
        </a:xfrm>
        <a:custGeom>
          <a:avLst/>
          <a:gdLst/>
          <a:ahLst/>
          <a:cxnLst/>
          <a:rect l="0" t="0" r="0" b="0"/>
          <a:pathLst>
            <a:path>
              <a:moveTo>
                <a:pt x="0" y="0"/>
              </a:moveTo>
              <a:lnTo>
                <a:pt x="0" y="696485"/>
              </a:lnTo>
              <a:lnTo>
                <a:pt x="185729" y="696485"/>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DA1DA-3C05-46FE-8FA5-1CC69F5B182A}">
      <dsp:nvSpPr>
        <dsp:cNvPr id="0" name=""/>
        <dsp:cNvSpPr/>
      </dsp:nvSpPr>
      <dsp:spPr>
        <a:xfrm>
          <a:off x="632892" y="1160929"/>
          <a:ext cx="1485835" cy="928647"/>
        </a:xfrm>
        <a:prstGeom prst="roundRect">
          <a:avLst>
            <a:gd name="adj" fmla="val 10000"/>
          </a:avLst>
        </a:prstGeom>
        <a:solidFill>
          <a:schemeClr val="lt1">
            <a:alpha val="90000"/>
            <a:hueOff val="0"/>
            <a:satOff val="0"/>
            <a:lumOff val="0"/>
            <a:alphaOff val="0"/>
          </a:schemeClr>
        </a:solidFill>
        <a:ln w="9525" cap="flat" cmpd="sng" algn="ctr">
          <a:solidFill>
            <a:schemeClr val="accent3">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Daily huddle</a:t>
          </a:r>
        </a:p>
      </dsp:txBody>
      <dsp:txXfrm>
        <a:off x="660091" y="1188128"/>
        <a:ext cx="1431437" cy="874249"/>
      </dsp:txXfrm>
    </dsp:sp>
    <dsp:sp modelId="{EDA43D4B-F48F-47D5-AFEC-63C629CE9836}">
      <dsp:nvSpPr>
        <dsp:cNvPr id="0" name=""/>
        <dsp:cNvSpPr/>
      </dsp:nvSpPr>
      <dsp:spPr>
        <a:xfrm>
          <a:off x="447162" y="928767"/>
          <a:ext cx="185729" cy="1857294"/>
        </a:xfrm>
        <a:custGeom>
          <a:avLst/>
          <a:gdLst/>
          <a:ahLst/>
          <a:cxnLst/>
          <a:rect l="0" t="0" r="0" b="0"/>
          <a:pathLst>
            <a:path>
              <a:moveTo>
                <a:pt x="0" y="0"/>
              </a:moveTo>
              <a:lnTo>
                <a:pt x="0" y="1857294"/>
              </a:lnTo>
              <a:lnTo>
                <a:pt x="185729" y="1857294"/>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94964B-A9D3-429F-A827-DA980DCD2C4B}">
      <dsp:nvSpPr>
        <dsp:cNvPr id="0" name=""/>
        <dsp:cNvSpPr/>
      </dsp:nvSpPr>
      <dsp:spPr>
        <a:xfrm>
          <a:off x="632892" y="2321738"/>
          <a:ext cx="1485835" cy="928647"/>
        </a:xfrm>
        <a:prstGeom prst="roundRect">
          <a:avLst>
            <a:gd name="adj" fmla="val 10000"/>
          </a:avLst>
        </a:prstGeom>
        <a:solidFill>
          <a:schemeClr val="lt1">
            <a:alpha val="90000"/>
            <a:hueOff val="0"/>
            <a:satOff val="0"/>
            <a:lumOff val="0"/>
            <a:alphaOff val="0"/>
          </a:schemeClr>
        </a:solidFill>
        <a:ln w="9525" cap="flat" cmpd="sng" algn="ctr">
          <a:solidFill>
            <a:schemeClr val="accent3">
              <a:shade val="80000"/>
              <a:hueOff val="36485"/>
              <a:satOff val="-239"/>
              <a:lumOff val="409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Weekly meeting</a:t>
          </a:r>
        </a:p>
      </dsp:txBody>
      <dsp:txXfrm>
        <a:off x="660091" y="2348937"/>
        <a:ext cx="1431437" cy="874249"/>
      </dsp:txXfrm>
    </dsp:sp>
    <dsp:sp modelId="{6B1B9DF7-0800-4A9D-994A-B860241306E4}">
      <dsp:nvSpPr>
        <dsp:cNvPr id="0" name=""/>
        <dsp:cNvSpPr/>
      </dsp:nvSpPr>
      <dsp:spPr>
        <a:xfrm>
          <a:off x="447162" y="928767"/>
          <a:ext cx="185729" cy="3018103"/>
        </a:xfrm>
        <a:custGeom>
          <a:avLst/>
          <a:gdLst/>
          <a:ahLst/>
          <a:cxnLst/>
          <a:rect l="0" t="0" r="0" b="0"/>
          <a:pathLst>
            <a:path>
              <a:moveTo>
                <a:pt x="0" y="0"/>
              </a:moveTo>
              <a:lnTo>
                <a:pt x="0" y="3018103"/>
              </a:lnTo>
              <a:lnTo>
                <a:pt x="185729" y="3018103"/>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E319B-B512-4188-87B6-926ECB26A76E}">
      <dsp:nvSpPr>
        <dsp:cNvPr id="0" name=""/>
        <dsp:cNvSpPr/>
      </dsp:nvSpPr>
      <dsp:spPr>
        <a:xfrm>
          <a:off x="632892" y="3482547"/>
          <a:ext cx="1485835" cy="928647"/>
        </a:xfrm>
        <a:prstGeom prst="roundRect">
          <a:avLst>
            <a:gd name="adj" fmla="val 10000"/>
          </a:avLst>
        </a:prstGeom>
        <a:solidFill>
          <a:schemeClr val="lt1">
            <a:alpha val="90000"/>
            <a:hueOff val="0"/>
            <a:satOff val="0"/>
            <a:lumOff val="0"/>
            <a:alphaOff val="0"/>
          </a:schemeClr>
        </a:solidFill>
        <a:ln w="9525" cap="flat" cmpd="sng" algn="ctr">
          <a:solidFill>
            <a:schemeClr val="accent3">
              <a:shade val="80000"/>
              <a:hueOff val="72969"/>
              <a:satOff val="-477"/>
              <a:lumOff val="81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Quarterly meeting</a:t>
          </a:r>
        </a:p>
      </dsp:txBody>
      <dsp:txXfrm>
        <a:off x="660091" y="3509746"/>
        <a:ext cx="1431437" cy="874249"/>
      </dsp:txXfrm>
    </dsp:sp>
    <dsp:sp modelId="{42702050-0F17-4C23-8D2C-9C9A3137F714}">
      <dsp:nvSpPr>
        <dsp:cNvPr id="0" name=""/>
        <dsp:cNvSpPr/>
      </dsp:nvSpPr>
      <dsp:spPr>
        <a:xfrm>
          <a:off x="447162" y="928767"/>
          <a:ext cx="185729" cy="4178912"/>
        </a:xfrm>
        <a:custGeom>
          <a:avLst/>
          <a:gdLst/>
          <a:ahLst/>
          <a:cxnLst/>
          <a:rect l="0" t="0" r="0" b="0"/>
          <a:pathLst>
            <a:path>
              <a:moveTo>
                <a:pt x="0" y="0"/>
              </a:moveTo>
              <a:lnTo>
                <a:pt x="0" y="4178912"/>
              </a:lnTo>
              <a:lnTo>
                <a:pt x="185729" y="4178912"/>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4E9285-B972-47B3-9250-48A20CFFAF90}">
      <dsp:nvSpPr>
        <dsp:cNvPr id="0" name=""/>
        <dsp:cNvSpPr/>
      </dsp:nvSpPr>
      <dsp:spPr>
        <a:xfrm>
          <a:off x="632892" y="4643357"/>
          <a:ext cx="1485835" cy="928647"/>
        </a:xfrm>
        <a:prstGeom prst="roundRect">
          <a:avLst>
            <a:gd name="adj" fmla="val 10000"/>
          </a:avLst>
        </a:prstGeom>
        <a:solidFill>
          <a:schemeClr val="lt1">
            <a:alpha val="90000"/>
            <a:hueOff val="0"/>
            <a:satOff val="0"/>
            <a:lumOff val="0"/>
            <a:alphaOff val="0"/>
          </a:schemeClr>
        </a:solidFill>
        <a:ln w="9525" cap="flat" cmpd="sng" algn="ctr">
          <a:solidFill>
            <a:schemeClr val="accent3">
              <a:shade val="80000"/>
              <a:hueOff val="109454"/>
              <a:satOff val="-716"/>
              <a:lumOff val="122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Annual meeting</a:t>
          </a:r>
        </a:p>
      </dsp:txBody>
      <dsp:txXfrm>
        <a:off x="660091" y="4670556"/>
        <a:ext cx="1431437" cy="874249"/>
      </dsp:txXfrm>
    </dsp:sp>
    <dsp:sp modelId="{F6F8231C-0EB2-417D-9F13-EF67BF165FB6}">
      <dsp:nvSpPr>
        <dsp:cNvPr id="0" name=""/>
        <dsp:cNvSpPr/>
      </dsp:nvSpPr>
      <dsp:spPr>
        <a:xfrm>
          <a:off x="2583051" y="120"/>
          <a:ext cx="1857294" cy="928647"/>
        </a:xfrm>
        <a:prstGeom prst="roundRect">
          <a:avLst>
            <a:gd name="adj" fmla="val 10000"/>
          </a:avLst>
        </a:prstGeom>
        <a:gradFill rotWithShape="0">
          <a:gsLst>
            <a:gs pos="0">
              <a:schemeClr val="accent3">
                <a:shade val="80000"/>
                <a:hueOff val="218907"/>
                <a:satOff val="-1431"/>
                <a:lumOff val="24554"/>
                <a:alphaOff val="0"/>
                <a:tint val="50000"/>
                <a:satMod val="300000"/>
              </a:schemeClr>
            </a:gs>
            <a:gs pos="35000">
              <a:schemeClr val="accent3">
                <a:shade val="80000"/>
                <a:hueOff val="218907"/>
                <a:satOff val="-1431"/>
                <a:lumOff val="24554"/>
                <a:alphaOff val="0"/>
                <a:tint val="37000"/>
                <a:satMod val="300000"/>
              </a:schemeClr>
            </a:gs>
            <a:gs pos="100000">
              <a:schemeClr val="accent3">
                <a:shade val="80000"/>
                <a:hueOff val="218907"/>
                <a:satOff val="-1431"/>
                <a:lumOff val="2455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a:t>FORMAT</a:t>
          </a:r>
        </a:p>
      </dsp:txBody>
      <dsp:txXfrm>
        <a:off x="2610250" y="27319"/>
        <a:ext cx="1802896" cy="874249"/>
      </dsp:txXfrm>
    </dsp:sp>
    <dsp:sp modelId="{94B0DDDB-2A82-43AD-88AC-99C5FA5199E0}">
      <dsp:nvSpPr>
        <dsp:cNvPr id="0" name=""/>
        <dsp:cNvSpPr/>
      </dsp:nvSpPr>
      <dsp:spPr>
        <a:xfrm>
          <a:off x="2768780" y="928767"/>
          <a:ext cx="185729" cy="696485"/>
        </a:xfrm>
        <a:custGeom>
          <a:avLst/>
          <a:gdLst/>
          <a:ahLst/>
          <a:cxnLst/>
          <a:rect l="0" t="0" r="0" b="0"/>
          <a:pathLst>
            <a:path>
              <a:moveTo>
                <a:pt x="0" y="0"/>
              </a:moveTo>
              <a:lnTo>
                <a:pt x="0" y="696485"/>
              </a:lnTo>
              <a:lnTo>
                <a:pt x="185729" y="696485"/>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B871DE-F830-4CFB-A178-DF3D31224962}">
      <dsp:nvSpPr>
        <dsp:cNvPr id="0" name=""/>
        <dsp:cNvSpPr/>
      </dsp:nvSpPr>
      <dsp:spPr>
        <a:xfrm>
          <a:off x="2954510" y="1160929"/>
          <a:ext cx="1485835" cy="928647"/>
        </a:xfrm>
        <a:prstGeom prst="roundRect">
          <a:avLst>
            <a:gd name="adj" fmla="val 10000"/>
          </a:avLst>
        </a:prstGeom>
        <a:solidFill>
          <a:schemeClr val="lt1">
            <a:alpha val="90000"/>
            <a:hueOff val="0"/>
            <a:satOff val="0"/>
            <a:lumOff val="0"/>
            <a:alphaOff val="0"/>
          </a:schemeClr>
        </a:solidFill>
        <a:ln w="9525" cap="flat" cmpd="sng" algn="ctr">
          <a:solidFill>
            <a:schemeClr val="accent3">
              <a:shade val="80000"/>
              <a:hueOff val="145938"/>
              <a:satOff val="-954"/>
              <a:lumOff val="163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Control level</a:t>
          </a:r>
        </a:p>
      </dsp:txBody>
      <dsp:txXfrm>
        <a:off x="2981709" y="1188128"/>
        <a:ext cx="1431437" cy="874249"/>
      </dsp:txXfrm>
    </dsp:sp>
    <dsp:sp modelId="{8A5F9A3A-985A-4793-A1C8-EB4F02458EEE}">
      <dsp:nvSpPr>
        <dsp:cNvPr id="0" name=""/>
        <dsp:cNvSpPr/>
      </dsp:nvSpPr>
      <dsp:spPr>
        <a:xfrm>
          <a:off x="2768780" y="928767"/>
          <a:ext cx="185729" cy="1857294"/>
        </a:xfrm>
        <a:custGeom>
          <a:avLst/>
          <a:gdLst/>
          <a:ahLst/>
          <a:cxnLst/>
          <a:rect l="0" t="0" r="0" b="0"/>
          <a:pathLst>
            <a:path>
              <a:moveTo>
                <a:pt x="0" y="0"/>
              </a:moveTo>
              <a:lnTo>
                <a:pt x="0" y="1857294"/>
              </a:lnTo>
              <a:lnTo>
                <a:pt x="185729" y="1857294"/>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91792-E6F3-4E6C-A6D1-900DF2C9A617}">
      <dsp:nvSpPr>
        <dsp:cNvPr id="0" name=""/>
        <dsp:cNvSpPr/>
      </dsp:nvSpPr>
      <dsp:spPr>
        <a:xfrm>
          <a:off x="2954510" y="2321738"/>
          <a:ext cx="1485835" cy="928647"/>
        </a:xfrm>
        <a:prstGeom prst="roundRect">
          <a:avLst>
            <a:gd name="adj" fmla="val 10000"/>
          </a:avLst>
        </a:prstGeom>
        <a:solidFill>
          <a:schemeClr val="lt1">
            <a:alpha val="90000"/>
            <a:hueOff val="0"/>
            <a:satOff val="0"/>
            <a:lumOff val="0"/>
            <a:alphaOff val="0"/>
          </a:schemeClr>
        </a:solidFill>
        <a:ln w="9525" cap="flat" cmpd="sng" algn="ctr">
          <a:solidFill>
            <a:schemeClr val="accent3">
              <a:shade val="80000"/>
              <a:hueOff val="182423"/>
              <a:satOff val="-1193"/>
              <a:lumOff val="204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Action plan</a:t>
          </a:r>
        </a:p>
      </dsp:txBody>
      <dsp:txXfrm>
        <a:off x="2981709" y="2348937"/>
        <a:ext cx="1431437" cy="874249"/>
      </dsp:txXfrm>
    </dsp:sp>
    <dsp:sp modelId="{7E9D68A5-5558-476E-9FD9-267FB486CEE0}">
      <dsp:nvSpPr>
        <dsp:cNvPr id="0" name=""/>
        <dsp:cNvSpPr/>
      </dsp:nvSpPr>
      <dsp:spPr>
        <a:xfrm>
          <a:off x="2768780" y="928767"/>
          <a:ext cx="185729" cy="3018103"/>
        </a:xfrm>
        <a:custGeom>
          <a:avLst/>
          <a:gdLst/>
          <a:ahLst/>
          <a:cxnLst/>
          <a:rect l="0" t="0" r="0" b="0"/>
          <a:pathLst>
            <a:path>
              <a:moveTo>
                <a:pt x="0" y="0"/>
              </a:moveTo>
              <a:lnTo>
                <a:pt x="0" y="3018103"/>
              </a:lnTo>
              <a:lnTo>
                <a:pt x="185729" y="3018103"/>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86466B-F1D9-4E15-9F7A-34CAB012C38D}">
      <dsp:nvSpPr>
        <dsp:cNvPr id="0" name=""/>
        <dsp:cNvSpPr/>
      </dsp:nvSpPr>
      <dsp:spPr>
        <a:xfrm>
          <a:off x="2954510" y="3482547"/>
          <a:ext cx="1485835" cy="928647"/>
        </a:xfrm>
        <a:prstGeom prst="roundRect">
          <a:avLst>
            <a:gd name="adj" fmla="val 10000"/>
          </a:avLst>
        </a:prstGeom>
        <a:solidFill>
          <a:schemeClr val="lt1">
            <a:alpha val="90000"/>
            <a:hueOff val="0"/>
            <a:satOff val="0"/>
            <a:lumOff val="0"/>
            <a:alphaOff val="0"/>
          </a:schemeClr>
        </a:solidFill>
        <a:ln w="9525" cap="flat" cmpd="sng" algn="ctr">
          <a:solidFill>
            <a:schemeClr val="accent3">
              <a:shade val="80000"/>
              <a:hueOff val="218907"/>
              <a:satOff val="-1431"/>
              <a:lumOff val="245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How can we help</a:t>
          </a:r>
        </a:p>
      </dsp:txBody>
      <dsp:txXfrm>
        <a:off x="2981709" y="3509746"/>
        <a:ext cx="1431437" cy="874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B6065-1DAA-4D1D-AC2C-865BBFAA5B43}">
      <dsp:nvSpPr>
        <dsp:cNvPr id="0" name=""/>
        <dsp:cNvSpPr/>
      </dsp:nvSpPr>
      <dsp:spPr>
        <a:xfrm>
          <a:off x="1955915" y="403812"/>
          <a:ext cx="5376672" cy="5376672"/>
        </a:xfrm>
        <a:prstGeom prst="pie">
          <a:avLst>
            <a:gd name="adj1" fmla="val 16200000"/>
            <a:gd name="adj2" fmla="val 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Fiscal       health</a:t>
          </a:r>
        </a:p>
      </dsp:txBody>
      <dsp:txXfrm>
        <a:off x="4810032" y="1518191"/>
        <a:ext cx="1984248" cy="1472184"/>
      </dsp:txXfrm>
    </dsp:sp>
    <dsp:sp modelId="{C5D00231-281A-4145-8D8E-D37A9EB5BDF3}">
      <dsp:nvSpPr>
        <dsp:cNvPr id="0" name=""/>
        <dsp:cNvSpPr/>
      </dsp:nvSpPr>
      <dsp:spPr>
        <a:xfrm>
          <a:off x="1955915" y="584315"/>
          <a:ext cx="5376672" cy="5376672"/>
        </a:xfrm>
        <a:prstGeom prst="pie">
          <a:avLst>
            <a:gd name="adj1" fmla="val 0"/>
            <a:gd name="adj2" fmla="val 54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Risk management</a:t>
          </a:r>
        </a:p>
      </dsp:txBody>
      <dsp:txXfrm>
        <a:off x="4810032" y="3374424"/>
        <a:ext cx="1984248" cy="1472184"/>
      </dsp:txXfrm>
    </dsp:sp>
    <dsp:sp modelId="{A2923FDC-D4F0-4D53-A3D5-B5CF7F3FD787}">
      <dsp:nvSpPr>
        <dsp:cNvPr id="0" name=""/>
        <dsp:cNvSpPr/>
      </dsp:nvSpPr>
      <dsp:spPr>
        <a:xfrm>
          <a:off x="1775412" y="584315"/>
          <a:ext cx="5376672" cy="5376672"/>
        </a:xfrm>
        <a:prstGeom prst="pie">
          <a:avLst>
            <a:gd name="adj1" fmla="val 5400000"/>
            <a:gd name="adj2" fmla="val 108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Practice administration</a:t>
          </a:r>
        </a:p>
      </dsp:txBody>
      <dsp:txXfrm>
        <a:off x="2313719" y="3374424"/>
        <a:ext cx="1984248" cy="1472184"/>
      </dsp:txXfrm>
    </dsp:sp>
    <dsp:sp modelId="{1E28A4D7-0A03-4D4C-8CBF-18016366E020}">
      <dsp:nvSpPr>
        <dsp:cNvPr id="0" name=""/>
        <dsp:cNvSpPr/>
      </dsp:nvSpPr>
      <dsp:spPr>
        <a:xfrm>
          <a:off x="1775412" y="403812"/>
          <a:ext cx="5376672" cy="5376672"/>
        </a:xfrm>
        <a:prstGeom prst="pie">
          <a:avLst>
            <a:gd name="adj1" fmla="val 10800000"/>
            <a:gd name="adj2" fmla="val 162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Future planning</a:t>
          </a:r>
        </a:p>
      </dsp:txBody>
      <dsp:txXfrm>
        <a:off x="2313719" y="1518191"/>
        <a:ext cx="1984248" cy="1472184"/>
      </dsp:txXfrm>
    </dsp:sp>
    <dsp:sp modelId="{89762E11-0D98-4A3A-A138-D7074EB89FBB}">
      <dsp:nvSpPr>
        <dsp:cNvPr id="0" name=""/>
        <dsp:cNvSpPr/>
      </dsp:nvSpPr>
      <dsp:spPr>
        <a:xfrm>
          <a:off x="1623073" y="70971"/>
          <a:ext cx="6042355" cy="6042355"/>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A993DF1-4802-4650-9EAD-76A04F7BF5F7}">
      <dsp:nvSpPr>
        <dsp:cNvPr id="0" name=""/>
        <dsp:cNvSpPr/>
      </dsp:nvSpPr>
      <dsp:spPr>
        <a:xfrm>
          <a:off x="1623073" y="251473"/>
          <a:ext cx="6042355" cy="6042355"/>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F8853CE-C957-44AC-9317-392DB439C858}">
      <dsp:nvSpPr>
        <dsp:cNvPr id="0" name=""/>
        <dsp:cNvSpPr/>
      </dsp:nvSpPr>
      <dsp:spPr>
        <a:xfrm>
          <a:off x="1442571" y="251473"/>
          <a:ext cx="6042355" cy="6042355"/>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2E46951-1DEC-4AC9-81A9-F1E6A432E063}">
      <dsp:nvSpPr>
        <dsp:cNvPr id="0" name=""/>
        <dsp:cNvSpPr/>
      </dsp:nvSpPr>
      <dsp:spPr>
        <a:xfrm>
          <a:off x="1442571" y="70971"/>
          <a:ext cx="6042355" cy="6042355"/>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E3D9C-DCCC-4763-9069-68E5E6992B0B}">
      <dsp:nvSpPr>
        <dsp:cNvPr id="0" name=""/>
        <dsp:cNvSpPr/>
      </dsp:nvSpPr>
      <dsp:spPr>
        <a:xfrm>
          <a:off x="38" y="112766"/>
          <a:ext cx="3685337" cy="147413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People enter your office with the intention of purchasing</a:t>
          </a:r>
        </a:p>
      </dsp:txBody>
      <dsp:txXfrm>
        <a:off x="38" y="112766"/>
        <a:ext cx="3685337" cy="1474135"/>
      </dsp:txXfrm>
    </dsp:sp>
    <dsp:sp modelId="{02F5CC5E-5D17-4041-808D-14B045242570}">
      <dsp:nvSpPr>
        <dsp:cNvPr id="0" name=""/>
        <dsp:cNvSpPr/>
      </dsp:nvSpPr>
      <dsp:spPr>
        <a:xfrm>
          <a:off x="38" y="1586901"/>
          <a:ext cx="3685337" cy="265167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6697E41-9173-4249-81D2-E92292618EC2}">
      <dsp:nvSpPr>
        <dsp:cNvPr id="0" name=""/>
        <dsp:cNvSpPr/>
      </dsp:nvSpPr>
      <dsp:spPr>
        <a:xfrm>
          <a:off x="4201323" y="112766"/>
          <a:ext cx="3685337" cy="147413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Effective visual merchandising guides them through their shopping journey</a:t>
          </a:r>
        </a:p>
      </dsp:txBody>
      <dsp:txXfrm>
        <a:off x="4201323" y="112766"/>
        <a:ext cx="3685337" cy="1474135"/>
      </dsp:txXfrm>
    </dsp:sp>
    <dsp:sp modelId="{F9CD7AFB-6F01-4E0D-8A84-7005BF950045}">
      <dsp:nvSpPr>
        <dsp:cNvPr id="0" name=""/>
        <dsp:cNvSpPr/>
      </dsp:nvSpPr>
      <dsp:spPr>
        <a:xfrm>
          <a:off x="4201323" y="1586901"/>
          <a:ext cx="3685337" cy="2651670"/>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More than 80% of people have difficulty finding what they need due to ineffective merchandising</a:t>
          </a:r>
        </a:p>
        <a:p>
          <a:pPr marL="228600" lvl="1" indent="-228600" algn="l" defTabSz="1022350">
            <a:lnSpc>
              <a:spcPct val="90000"/>
            </a:lnSpc>
            <a:spcBef>
              <a:spcPct val="0"/>
            </a:spcBef>
            <a:spcAft>
              <a:spcPct val="15000"/>
            </a:spcAft>
            <a:buChar char="•"/>
          </a:pPr>
          <a:r>
            <a:rPr lang="en-US" sz="2300" kern="1200"/>
            <a:t>Many patients leave without fulfilling their desire to purchase</a:t>
          </a:r>
        </a:p>
      </dsp:txBody>
      <dsp:txXfrm>
        <a:off x="4201323" y="1586901"/>
        <a:ext cx="3685337" cy="26516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BF7DD-289B-4246-84FD-7044E6D4BF98}">
      <dsp:nvSpPr>
        <dsp:cNvPr id="0" name=""/>
        <dsp:cNvSpPr/>
      </dsp:nvSpPr>
      <dsp:spPr>
        <a:xfrm>
          <a:off x="962" y="0"/>
          <a:ext cx="3754654" cy="4351338"/>
        </a:xfrm>
        <a:prstGeom prst="rect">
          <a:avLst/>
        </a:prstGeom>
        <a:solidFill>
          <a:schemeClr val="accent5">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727" tIns="330200" rIns="292727" bIns="330200" numCol="1" spcCol="1270" anchor="t" anchorCtr="0">
          <a:noAutofit/>
        </a:bodyPr>
        <a:lstStyle/>
        <a:p>
          <a:pPr marL="0" lvl="0" indent="0" algn="l" defTabSz="1155700">
            <a:lnSpc>
              <a:spcPct val="90000"/>
            </a:lnSpc>
            <a:spcBef>
              <a:spcPct val="0"/>
            </a:spcBef>
            <a:spcAft>
              <a:spcPct val="35000"/>
            </a:spcAft>
            <a:buNone/>
          </a:pPr>
          <a:r>
            <a:rPr lang="en-US" sz="2600" kern="1200"/>
            <a:t>Your optical should be a treasure hunt for the patient drawing them in to discover more</a:t>
          </a:r>
        </a:p>
      </dsp:txBody>
      <dsp:txXfrm>
        <a:off x="962" y="1653508"/>
        <a:ext cx="3754654" cy="2610802"/>
      </dsp:txXfrm>
    </dsp:sp>
    <dsp:sp modelId="{9541C4F4-EFBC-4DD3-B834-F523086A5DB4}">
      <dsp:nvSpPr>
        <dsp:cNvPr id="0" name=""/>
        <dsp:cNvSpPr/>
      </dsp:nvSpPr>
      <dsp:spPr>
        <a:xfrm>
          <a:off x="1225589" y="435133"/>
          <a:ext cx="1305401" cy="1305401"/>
        </a:xfrm>
        <a:prstGeom prst="ellipse">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w="9525" cap="flat" cmpd="sng" algn="ctr">
          <a:solidFill>
            <a:schemeClr val="accent5">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416761" y="626305"/>
        <a:ext cx="923057" cy="923057"/>
      </dsp:txXfrm>
    </dsp:sp>
    <dsp:sp modelId="{C8B77216-351F-4A43-9707-86005AC6FE31}">
      <dsp:nvSpPr>
        <dsp:cNvPr id="0" name=""/>
        <dsp:cNvSpPr/>
      </dsp:nvSpPr>
      <dsp:spPr>
        <a:xfrm>
          <a:off x="962" y="4351266"/>
          <a:ext cx="3754654" cy="72"/>
        </a:xfrm>
        <a:prstGeom prst="rect">
          <a:avLst/>
        </a:prstGeom>
        <a:gradFill rotWithShape="0">
          <a:gsLst>
            <a:gs pos="0">
              <a:schemeClr val="accent5">
                <a:shade val="80000"/>
                <a:hueOff val="68407"/>
                <a:satOff val="-746"/>
                <a:lumOff val="8526"/>
                <a:alphaOff val="0"/>
                <a:shade val="51000"/>
                <a:satMod val="130000"/>
              </a:schemeClr>
            </a:gs>
            <a:gs pos="80000">
              <a:schemeClr val="accent5">
                <a:shade val="80000"/>
                <a:hueOff val="68407"/>
                <a:satOff val="-746"/>
                <a:lumOff val="8526"/>
                <a:alphaOff val="0"/>
                <a:shade val="93000"/>
                <a:satMod val="130000"/>
              </a:schemeClr>
            </a:gs>
            <a:gs pos="100000">
              <a:schemeClr val="accent5">
                <a:shade val="80000"/>
                <a:hueOff val="68407"/>
                <a:satOff val="-746"/>
                <a:lumOff val="8526"/>
                <a:alphaOff val="0"/>
                <a:shade val="94000"/>
                <a:satMod val="135000"/>
              </a:schemeClr>
            </a:gs>
          </a:gsLst>
          <a:lin ang="16200000" scaled="0"/>
        </a:gradFill>
        <a:ln w="9525" cap="flat" cmpd="sng" algn="ctr">
          <a:solidFill>
            <a:schemeClr val="accent5">
              <a:shade val="80000"/>
              <a:hueOff val="68407"/>
              <a:satOff val="-746"/>
              <a:lumOff val="852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DE29789-3498-4DA4-B7E3-186D374FE56D}">
      <dsp:nvSpPr>
        <dsp:cNvPr id="0" name=""/>
        <dsp:cNvSpPr/>
      </dsp:nvSpPr>
      <dsp:spPr>
        <a:xfrm>
          <a:off x="4131082" y="0"/>
          <a:ext cx="3754654" cy="4351338"/>
        </a:xfrm>
        <a:prstGeom prst="rect">
          <a:avLst/>
        </a:prstGeom>
        <a:solidFill>
          <a:schemeClr val="accent5">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727" tIns="330200" rIns="292727" bIns="330200" numCol="1" spcCol="1270" anchor="t" anchorCtr="0">
          <a:noAutofit/>
        </a:bodyPr>
        <a:lstStyle/>
        <a:p>
          <a:pPr marL="0" lvl="0" indent="0" algn="l" defTabSz="1155700">
            <a:lnSpc>
              <a:spcPct val="90000"/>
            </a:lnSpc>
            <a:spcBef>
              <a:spcPct val="0"/>
            </a:spcBef>
            <a:spcAft>
              <a:spcPct val="35000"/>
            </a:spcAft>
            <a:buNone/>
          </a:pPr>
          <a:r>
            <a:rPr lang="en-US" sz="2600" kern="1200" dirty="0"/>
            <a:t>Patients are expecting newness – How often do you change your optical?</a:t>
          </a:r>
        </a:p>
      </dsp:txBody>
      <dsp:txXfrm>
        <a:off x="4131082" y="1653508"/>
        <a:ext cx="3754654" cy="2610802"/>
      </dsp:txXfrm>
    </dsp:sp>
    <dsp:sp modelId="{BCCFD748-4929-4123-94D9-9797F9410129}">
      <dsp:nvSpPr>
        <dsp:cNvPr id="0" name=""/>
        <dsp:cNvSpPr/>
      </dsp:nvSpPr>
      <dsp:spPr>
        <a:xfrm>
          <a:off x="5355709" y="435133"/>
          <a:ext cx="1305401" cy="1305401"/>
        </a:xfrm>
        <a:prstGeom prst="ellipse">
          <a:avLst/>
        </a:prstGeom>
        <a:gradFill rotWithShape="0">
          <a:gsLst>
            <a:gs pos="0">
              <a:schemeClr val="accent5">
                <a:shade val="80000"/>
                <a:hueOff val="136814"/>
                <a:satOff val="-1492"/>
                <a:lumOff val="17053"/>
                <a:alphaOff val="0"/>
                <a:shade val="51000"/>
                <a:satMod val="130000"/>
              </a:schemeClr>
            </a:gs>
            <a:gs pos="80000">
              <a:schemeClr val="accent5">
                <a:shade val="80000"/>
                <a:hueOff val="136814"/>
                <a:satOff val="-1492"/>
                <a:lumOff val="17053"/>
                <a:alphaOff val="0"/>
                <a:shade val="93000"/>
                <a:satMod val="130000"/>
              </a:schemeClr>
            </a:gs>
            <a:gs pos="100000">
              <a:schemeClr val="accent5">
                <a:shade val="80000"/>
                <a:hueOff val="136814"/>
                <a:satOff val="-1492"/>
                <a:lumOff val="17053"/>
                <a:alphaOff val="0"/>
                <a:shade val="94000"/>
                <a:satMod val="135000"/>
              </a:schemeClr>
            </a:gs>
          </a:gsLst>
          <a:lin ang="16200000" scaled="0"/>
        </a:gradFill>
        <a:ln w="9525" cap="flat" cmpd="sng" algn="ctr">
          <a:solidFill>
            <a:schemeClr val="accent5">
              <a:shade val="80000"/>
              <a:hueOff val="136814"/>
              <a:satOff val="-1492"/>
              <a:lumOff val="1705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546881" y="626305"/>
        <a:ext cx="923057" cy="923057"/>
      </dsp:txXfrm>
    </dsp:sp>
    <dsp:sp modelId="{84E62DFF-261C-47A7-848C-E02F18C29C40}">
      <dsp:nvSpPr>
        <dsp:cNvPr id="0" name=""/>
        <dsp:cNvSpPr/>
      </dsp:nvSpPr>
      <dsp:spPr>
        <a:xfrm>
          <a:off x="4131082" y="4351266"/>
          <a:ext cx="3754654" cy="72"/>
        </a:xfrm>
        <a:prstGeom prst="rect">
          <a:avLst/>
        </a:prstGeom>
        <a:gradFill rotWithShape="0">
          <a:gsLst>
            <a:gs pos="0">
              <a:schemeClr val="accent5">
                <a:shade val="80000"/>
                <a:hueOff val="205221"/>
                <a:satOff val="-2238"/>
                <a:lumOff val="25579"/>
                <a:alphaOff val="0"/>
                <a:shade val="51000"/>
                <a:satMod val="130000"/>
              </a:schemeClr>
            </a:gs>
            <a:gs pos="80000">
              <a:schemeClr val="accent5">
                <a:shade val="80000"/>
                <a:hueOff val="205221"/>
                <a:satOff val="-2238"/>
                <a:lumOff val="25579"/>
                <a:alphaOff val="0"/>
                <a:shade val="93000"/>
                <a:satMod val="130000"/>
              </a:schemeClr>
            </a:gs>
            <a:gs pos="100000">
              <a:schemeClr val="accent5">
                <a:shade val="80000"/>
                <a:hueOff val="205221"/>
                <a:satOff val="-2238"/>
                <a:lumOff val="25579"/>
                <a:alphaOff val="0"/>
                <a:shade val="94000"/>
                <a:satMod val="135000"/>
              </a:schemeClr>
            </a:gs>
          </a:gsLst>
          <a:lin ang="16200000" scaled="0"/>
        </a:gradFill>
        <a:ln w="9525" cap="flat" cmpd="sng" algn="ctr">
          <a:solidFill>
            <a:schemeClr val="accent5">
              <a:shade val="80000"/>
              <a:hueOff val="205221"/>
              <a:satOff val="-2238"/>
              <a:lumOff val="2557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F7DCA-04EC-417A-819D-2377D9F36E58}">
      <dsp:nvSpPr>
        <dsp:cNvPr id="0" name=""/>
        <dsp:cNvSpPr/>
      </dsp:nvSpPr>
      <dsp:spPr>
        <a:xfrm>
          <a:off x="774761" y="366649"/>
          <a:ext cx="616045" cy="71"/>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C7B7181-6B5C-4C78-90C9-CFD0AFBA381F}">
      <dsp:nvSpPr>
        <dsp:cNvPr id="0" name=""/>
        <dsp:cNvSpPr/>
      </dsp:nvSpPr>
      <dsp:spPr>
        <a:xfrm>
          <a:off x="1427769" y="314887"/>
          <a:ext cx="70845" cy="133193"/>
        </a:xfrm>
        <a:prstGeom prst="chevron">
          <a:avLst>
            <a:gd name="adj" fmla="val 9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CE306E2-56D2-4199-9056-F8445550C8AA}">
      <dsp:nvSpPr>
        <dsp:cNvPr id="0" name=""/>
        <dsp:cNvSpPr/>
      </dsp:nvSpPr>
      <dsp:spPr>
        <a:xfrm>
          <a:off x="410567" y="79497"/>
          <a:ext cx="574377" cy="57437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289" tIns="22289" rIns="22289" bIns="22289" numCol="1" spcCol="1270" anchor="ctr" anchorCtr="0">
          <a:noAutofit/>
        </a:bodyPr>
        <a:lstStyle/>
        <a:p>
          <a:pPr marL="0" lvl="0" indent="0" algn="ctr" defTabSz="1111250">
            <a:lnSpc>
              <a:spcPct val="90000"/>
            </a:lnSpc>
            <a:spcBef>
              <a:spcPct val="0"/>
            </a:spcBef>
            <a:spcAft>
              <a:spcPct val="35000"/>
            </a:spcAft>
            <a:buNone/>
          </a:pPr>
          <a:r>
            <a:rPr lang="en-US" sz="2500" kern="1200"/>
            <a:t>1</a:t>
          </a:r>
        </a:p>
      </dsp:txBody>
      <dsp:txXfrm>
        <a:off x="494683" y="163613"/>
        <a:ext cx="406145" cy="406145"/>
      </dsp:txXfrm>
    </dsp:sp>
    <dsp:sp modelId="{60A1C852-9F4D-42AE-B3D5-BFDB947F9DAA}">
      <dsp:nvSpPr>
        <dsp:cNvPr id="0" name=""/>
        <dsp:cNvSpPr/>
      </dsp:nvSpPr>
      <dsp:spPr>
        <a:xfrm>
          <a:off x="4704" y="819472"/>
          <a:ext cx="1386102" cy="208845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337" tIns="165100" rIns="109337" bIns="165100" numCol="1" spcCol="1270" anchor="t" anchorCtr="0">
          <a:noAutofit/>
        </a:bodyPr>
        <a:lstStyle/>
        <a:p>
          <a:pPr marL="0" lvl="0" indent="0" algn="l" defTabSz="1066800">
            <a:lnSpc>
              <a:spcPct val="90000"/>
            </a:lnSpc>
            <a:spcBef>
              <a:spcPct val="0"/>
            </a:spcBef>
            <a:spcAft>
              <a:spcPct val="35000"/>
            </a:spcAft>
            <a:buNone/>
          </a:pPr>
          <a:r>
            <a:rPr lang="en-US" sz="2400" kern="1200" dirty="0"/>
            <a:t>Floor rotation</a:t>
          </a:r>
        </a:p>
      </dsp:txBody>
      <dsp:txXfrm>
        <a:off x="4704" y="1096692"/>
        <a:ext cx="1386102" cy="1811230"/>
      </dsp:txXfrm>
    </dsp:sp>
    <dsp:sp modelId="{35EB5BA6-6BC6-4BDA-8C00-98871155BA9B}">
      <dsp:nvSpPr>
        <dsp:cNvPr id="0" name=""/>
        <dsp:cNvSpPr/>
      </dsp:nvSpPr>
      <dsp:spPr>
        <a:xfrm>
          <a:off x="1544818" y="366648"/>
          <a:ext cx="1386102" cy="71"/>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E7829A-61B2-4250-B674-9EDC396D3227}">
      <dsp:nvSpPr>
        <dsp:cNvPr id="0" name=""/>
        <dsp:cNvSpPr/>
      </dsp:nvSpPr>
      <dsp:spPr>
        <a:xfrm>
          <a:off x="2967883" y="314885"/>
          <a:ext cx="70845" cy="133195"/>
        </a:xfrm>
        <a:prstGeom prst="chevron">
          <a:avLst>
            <a:gd name="adj" fmla="val 9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DEA2137-A56B-4127-BDB2-6D7B05D0CDD0}">
      <dsp:nvSpPr>
        <dsp:cNvPr id="0" name=""/>
        <dsp:cNvSpPr/>
      </dsp:nvSpPr>
      <dsp:spPr>
        <a:xfrm>
          <a:off x="1950681" y="79495"/>
          <a:ext cx="574377" cy="57437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289" tIns="22289" rIns="22289" bIns="22289" numCol="1" spcCol="1270" anchor="ctr" anchorCtr="0">
          <a:noAutofit/>
        </a:bodyPr>
        <a:lstStyle/>
        <a:p>
          <a:pPr marL="0" lvl="0" indent="0" algn="ctr" defTabSz="1111250">
            <a:lnSpc>
              <a:spcPct val="90000"/>
            </a:lnSpc>
            <a:spcBef>
              <a:spcPct val="0"/>
            </a:spcBef>
            <a:spcAft>
              <a:spcPct val="35000"/>
            </a:spcAft>
            <a:buNone/>
          </a:pPr>
          <a:r>
            <a:rPr lang="en-US" sz="2500" kern="1200"/>
            <a:t>2</a:t>
          </a:r>
        </a:p>
      </dsp:txBody>
      <dsp:txXfrm>
        <a:off x="2034797" y="163611"/>
        <a:ext cx="406145" cy="406145"/>
      </dsp:txXfrm>
    </dsp:sp>
    <dsp:sp modelId="{C3DA02B4-C39C-46E7-903B-A9091DE13885}">
      <dsp:nvSpPr>
        <dsp:cNvPr id="0" name=""/>
        <dsp:cNvSpPr/>
      </dsp:nvSpPr>
      <dsp:spPr>
        <a:xfrm>
          <a:off x="1544818" y="819472"/>
          <a:ext cx="1386102" cy="208845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337" tIns="165100" rIns="109337" bIns="165100" numCol="1" spcCol="1270" anchor="t" anchorCtr="0">
          <a:noAutofit/>
        </a:bodyPr>
        <a:lstStyle/>
        <a:p>
          <a:pPr marL="0" lvl="0" indent="0" algn="l" defTabSz="1066800">
            <a:lnSpc>
              <a:spcPct val="90000"/>
            </a:lnSpc>
            <a:spcBef>
              <a:spcPct val="0"/>
            </a:spcBef>
            <a:spcAft>
              <a:spcPct val="35000"/>
            </a:spcAft>
            <a:buNone/>
          </a:pPr>
          <a:r>
            <a:rPr lang="en-US" sz="2400" kern="1200" dirty="0"/>
            <a:t>Lifestyle</a:t>
          </a:r>
        </a:p>
      </dsp:txBody>
      <dsp:txXfrm>
        <a:off x="1544818" y="1096692"/>
        <a:ext cx="1386102" cy="1811230"/>
      </dsp:txXfrm>
    </dsp:sp>
    <dsp:sp modelId="{98D36FC9-554F-4179-AFB1-778480D95AF6}">
      <dsp:nvSpPr>
        <dsp:cNvPr id="0" name=""/>
        <dsp:cNvSpPr/>
      </dsp:nvSpPr>
      <dsp:spPr>
        <a:xfrm>
          <a:off x="3084932" y="366648"/>
          <a:ext cx="1386102" cy="71"/>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246AABF-4955-493C-AECF-37FB4658688E}">
      <dsp:nvSpPr>
        <dsp:cNvPr id="0" name=""/>
        <dsp:cNvSpPr/>
      </dsp:nvSpPr>
      <dsp:spPr>
        <a:xfrm>
          <a:off x="4507997" y="314885"/>
          <a:ext cx="70845" cy="133195"/>
        </a:xfrm>
        <a:prstGeom prst="chevron">
          <a:avLst>
            <a:gd name="adj" fmla="val 9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B2FD032-BB39-4820-9075-6D4000947E10}">
      <dsp:nvSpPr>
        <dsp:cNvPr id="0" name=""/>
        <dsp:cNvSpPr/>
      </dsp:nvSpPr>
      <dsp:spPr>
        <a:xfrm>
          <a:off x="3490794" y="79495"/>
          <a:ext cx="574377" cy="57437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289" tIns="22289" rIns="22289" bIns="22289" numCol="1" spcCol="1270" anchor="ctr" anchorCtr="0">
          <a:noAutofit/>
        </a:bodyPr>
        <a:lstStyle/>
        <a:p>
          <a:pPr marL="0" lvl="0" indent="0" algn="ctr" defTabSz="1111250">
            <a:lnSpc>
              <a:spcPct val="90000"/>
            </a:lnSpc>
            <a:spcBef>
              <a:spcPct val="0"/>
            </a:spcBef>
            <a:spcAft>
              <a:spcPct val="35000"/>
            </a:spcAft>
            <a:buNone/>
          </a:pPr>
          <a:r>
            <a:rPr lang="en-US" sz="2500" kern="1200"/>
            <a:t>3</a:t>
          </a:r>
        </a:p>
      </dsp:txBody>
      <dsp:txXfrm>
        <a:off x="3574910" y="163611"/>
        <a:ext cx="406145" cy="406145"/>
      </dsp:txXfrm>
    </dsp:sp>
    <dsp:sp modelId="{6C2FE07D-7B83-485A-9870-F7D088D0CAD2}">
      <dsp:nvSpPr>
        <dsp:cNvPr id="0" name=""/>
        <dsp:cNvSpPr/>
      </dsp:nvSpPr>
      <dsp:spPr>
        <a:xfrm>
          <a:off x="3084932" y="819472"/>
          <a:ext cx="1386102" cy="208845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337" tIns="165100" rIns="109337" bIns="165100" numCol="1" spcCol="1270" anchor="t" anchorCtr="0">
          <a:noAutofit/>
        </a:bodyPr>
        <a:lstStyle/>
        <a:p>
          <a:pPr marL="0" lvl="0" indent="0" algn="l" defTabSz="1066800">
            <a:lnSpc>
              <a:spcPct val="90000"/>
            </a:lnSpc>
            <a:spcBef>
              <a:spcPct val="0"/>
            </a:spcBef>
            <a:spcAft>
              <a:spcPct val="35000"/>
            </a:spcAft>
            <a:buNone/>
          </a:pPr>
          <a:r>
            <a:rPr lang="en-US" sz="2400" kern="1200" dirty="0"/>
            <a:t>Images</a:t>
          </a:r>
        </a:p>
      </dsp:txBody>
      <dsp:txXfrm>
        <a:off x="3084932" y="1096692"/>
        <a:ext cx="1386102" cy="1811230"/>
      </dsp:txXfrm>
    </dsp:sp>
    <dsp:sp modelId="{63D03BE3-C631-4DC5-A13D-A83B6295681B}">
      <dsp:nvSpPr>
        <dsp:cNvPr id="0" name=""/>
        <dsp:cNvSpPr/>
      </dsp:nvSpPr>
      <dsp:spPr>
        <a:xfrm>
          <a:off x="4625045" y="366648"/>
          <a:ext cx="1386102" cy="72"/>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EB883FE-464F-47CE-9EFD-AFA9F9FD63BA}">
      <dsp:nvSpPr>
        <dsp:cNvPr id="0" name=""/>
        <dsp:cNvSpPr/>
      </dsp:nvSpPr>
      <dsp:spPr>
        <a:xfrm>
          <a:off x="6048110" y="314885"/>
          <a:ext cx="70845" cy="133195"/>
        </a:xfrm>
        <a:prstGeom prst="chevron">
          <a:avLst>
            <a:gd name="adj" fmla="val 9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64D83AB-53F7-415F-9DD1-0398B9249141}">
      <dsp:nvSpPr>
        <dsp:cNvPr id="0" name=""/>
        <dsp:cNvSpPr/>
      </dsp:nvSpPr>
      <dsp:spPr>
        <a:xfrm>
          <a:off x="5030908" y="79495"/>
          <a:ext cx="574377" cy="57437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289" tIns="22289" rIns="22289" bIns="22289" numCol="1" spcCol="1270" anchor="ctr" anchorCtr="0">
          <a:noAutofit/>
        </a:bodyPr>
        <a:lstStyle/>
        <a:p>
          <a:pPr marL="0" lvl="0" indent="0" algn="ctr" defTabSz="1111250">
            <a:lnSpc>
              <a:spcPct val="90000"/>
            </a:lnSpc>
            <a:spcBef>
              <a:spcPct val="0"/>
            </a:spcBef>
            <a:spcAft>
              <a:spcPct val="35000"/>
            </a:spcAft>
            <a:buNone/>
          </a:pPr>
          <a:r>
            <a:rPr lang="en-US" sz="2500" kern="1200"/>
            <a:t>4</a:t>
          </a:r>
        </a:p>
      </dsp:txBody>
      <dsp:txXfrm>
        <a:off x="5115024" y="163611"/>
        <a:ext cx="406145" cy="406145"/>
      </dsp:txXfrm>
    </dsp:sp>
    <dsp:sp modelId="{3BB0A148-A49C-4FAC-8BBB-B4C96A9BA4D9}">
      <dsp:nvSpPr>
        <dsp:cNvPr id="0" name=""/>
        <dsp:cNvSpPr/>
      </dsp:nvSpPr>
      <dsp:spPr>
        <a:xfrm>
          <a:off x="4625045" y="819472"/>
          <a:ext cx="1386102" cy="208845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337" tIns="165100" rIns="109337" bIns="165100" numCol="1" spcCol="1270" anchor="t" anchorCtr="0">
          <a:noAutofit/>
        </a:bodyPr>
        <a:lstStyle/>
        <a:p>
          <a:pPr marL="0" lvl="0" indent="0" algn="l" defTabSz="1066800">
            <a:lnSpc>
              <a:spcPct val="90000"/>
            </a:lnSpc>
            <a:spcBef>
              <a:spcPct val="0"/>
            </a:spcBef>
            <a:spcAft>
              <a:spcPct val="35000"/>
            </a:spcAft>
            <a:buNone/>
          </a:pPr>
          <a:r>
            <a:rPr lang="en-US" sz="2400" kern="1200" dirty="0"/>
            <a:t>Seasons</a:t>
          </a:r>
        </a:p>
        <a:p>
          <a:pPr marL="0" lvl="0" indent="0" algn="l" defTabSz="1066800">
            <a:lnSpc>
              <a:spcPct val="90000"/>
            </a:lnSpc>
            <a:spcBef>
              <a:spcPct val="0"/>
            </a:spcBef>
            <a:spcAft>
              <a:spcPct val="35000"/>
            </a:spcAft>
            <a:buNone/>
          </a:pPr>
          <a:r>
            <a:rPr lang="en-US" sz="1800" kern="1200" dirty="0"/>
            <a:t>(Remove expired material)</a:t>
          </a:r>
        </a:p>
      </dsp:txBody>
      <dsp:txXfrm>
        <a:off x="4625045" y="1096692"/>
        <a:ext cx="1386102" cy="1811230"/>
      </dsp:txXfrm>
    </dsp:sp>
    <dsp:sp modelId="{2E658A90-B227-4B5E-864B-91B67545015C}">
      <dsp:nvSpPr>
        <dsp:cNvPr id="0" name=""/>
        <dsp:cNvSpPr/>
      </dsp:nvSpPr>
      <dsp:spPr>
        <a:xfrm>
          <a:off x="6165159" y="366647"/>
          <a:ext cx="693051" cy="72"/>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BCD7F6B-0C82-4C13-B07E-E023E0450806}">
      <dsp:nvSpPr>
        <dsp:cNvPr id="0" name=""/>
        <dsp:cNvSpPr/>
      </dsp:nvSpPr>
      <dsp:spPr>
        <a:xfrm>
          <a:off x="6571022" y="79495"/>
          <a:ext cx="574377" cy="57437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289" tIns="22289" rIns="22289" bIns="22289" numCol="1" spcCol="1270" anchor="ctr" anchorCtr="0">
          <a:noAutofit/>
        </a:bodyPr>
        <a:lstStyle/>
        <a:p>
          <a:pPr marL="0" lvl="0" indent="0" algn="ctr" defTabSz="1111250">
            <a:lnSpc>
              <a:spcPct val="90000"/>
            </a:lnSpc>
            <a:spcBef>
              <a:spcPct val="0"/>
            </a:spcBef>
            <a:spcAft>
              <a:spcPct val="35000"/>
            </a:spcAft>
            <a:buNone/>
          </a:pPr>
          <a:r>
            <a:rPr lang="en-US" sz="2500" kern="1200"/>
            <a:t>5</a:t>
          </a:r>
        </a:p>
      </dsp:txBody>
      <dsp:txXfrm>
        <a:off x="6655138" y="163611"/>
        <a:ext cx="406145" cy="406145"/>
      </dsp:txXfrm>
    </dsp:sp>
    <dsp:sp modelId="{F6AAC804-D603-440C-985F-83B9CDCEBE4E}">
      <dsp:nvSpPr>
        <dsp:cNvPr id="0" name=""/>
        <dsp:cNvSpPr/>
      </dsp:nvSpPr>
      <dsp:spPr>
        <a:xfrm>
          <a:off x="6165159" y="819472"/>
          <a:ext cx="1386102" cy="208845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337" tIns="165100" rIns="109337" bIns="165100" numCol="1" spcCol="1270" anchor="t" anchorCtr="0">
          <a:noAutofit/>
        </a:bodyPr>
        <a:lstStyle/>
        <a:p>
          <a:pPr marL="0" lvl="0" indent="0" algn="l" defTabSz="1066800">
            <a:lnSpc>
              <a:spcPct val="90000"/>
            </a:lnSpc>
            <a:spcBef>
              <a:spcPct val="0"/>
            </a:spcBef>
            <a:spcAft>
              <a:spcPct val="35000"/>
            </a:spcAft>
            <a:buNone/>
          </a:pPr>
          <a:r>
            <a:rPr lang="en-US" sz="2400" kern="1200" dirty="0"/>
            <a:t>Sensory</a:t>
          </a:r>
        </a:p>
        <a:p>
          <a:pPr marL="171450" lvl="1" indent="-171450" algn="l" defTabSz="800100">
            <a:lnSpc>
              <a:spcPct val="90000"/>
            </a:lnSpc>
            <a:spcBef>
              <a:spcPct val="0"/>
            </a:spcBef>
            <a:spcAft>
              <a:spcPct val="15000"/>
            </a:spcAft>
            <a:buChar char="•"/>
          </a:pPr>
          <a:r>
            <a:rPr lang="en-US" sz="1800" kern="1200" dirty="0"/>
            <a:t>Smells</a:t>
          </a:r>
        </a:p>
        <a:p>
          <a:pPr marL="171450" lvl="1" indent="-171450" algn="l" defTabSz="800100">
            <a:lnSpc>
              <a:spcPct val="90000"/>
            </a:lnSpc>
            <a:spcBef>
              <a:spcPct val="0"/>
            </a:spcBef>
            <a:spcAft>
              <a:spcPct val="15000"/>
            </a:spcAft>
            <a:buChar char="•"/>
          </a:pPr>
          <a:r>
            <a:rPr lang="en-US" sz="1800" kern="1200"/>
            <a:t>Sounds</a:t>
          </a:r>
        </a:p>
        <a:p>
          <a:pPr marL="171450" lvl="1" indent="-171450" algn="l" defTabSz="800100">
            <a:lnSpc>
              <a:spcPct val="90000"/>
            </a:lnSpc>
            <a:spcBef>
              <a:spcPct val="0"/>
            </a:spcBef>
            <a:spcAft>
              <a:spcPct val="15000"/>
            </a:spcAft>
            <a:buChar char="•"/>
          </a:pPr>
          <a:r>
            <a:rPr lang="en-US" sz="1800" kern="1200" dirty="0"/>
            <a:t>Bright colors</a:t>
          </a:r>
        </a:p>
      </dsp:txBody>
      <dsp:txXfrm>
        <a:off x="6165159" y="1096692"/>
        <a:ext cx="1386102" cy="18112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07859-6927-40B6-B33B-FEFF2B43392E}">
      <dsp:nvSpPr>
        <dsp:cNvPr id="0" name=""/>
        <dsp:cNvSpPr/>
      </dsp:nvSpPr>
      <dsp:spPr>
        <a:xfrm>
          <a:off x="0" y="221512"/>
          <a:ext cx="4567238" cy="16309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The space is easy to shop in</a:t>
          </a:r>
        </a:p>
      </dsp:txBody>
      <dsp:txXfrm>
        <a:off x="79618" y="301130"/>
        <a:ext cx="4408002" cy="1471744"/>
      </dsp:txXfrm>
    </dsp:sp>
    <dsp:sp modelId="{8AD6D268-5E84-4C4A-BB45-A5F7058586D9}">
      <dsp:nvSpPr>
        <dsp:cNvPr id="0" name=""/>
        <dsp:cNvSpPr/>
      </dsp:nvSpPr>
      <dsp:spPr>
        <a:xfrm>
          <a:off x="0" y="1970572"/>
          <a:ext cx="4567238" cy="16309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The product is simple to find</a:t>
          </a:r>
        </a:p>
      </dsp:txBody>
      <dsp:txXfrm>
        <a:off x="79618" y="2050190"/>
        <a:ext cx="4408002" cy="1471744"/>
      </dsp:txXfrm>
    </dsp:sp>
    <dsp:sp modelId="{7CE199A6-1821-4738-8F88-9622F512971A}">
      <dsp:nvSpPr>
        <dsp:cNvPr id="0" name=""/>
        <dsp:cNvSpPr/>
      </dsp:nvSpPr>
      <dsp:spPr>
        <a:xfrm>
          <a:off x="0" y="3719632"/>
          <a:ext cx="4567238" cy="16309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The signage is clear and informative</a:t>
          </a:r>
        </a:p>
      </dsp:txBody>
      <dsp:txXfrm>
        <a:off x="79618" y="3799250"/>
        <a:ext cx="4408002" cy="14717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B5EC9-89B6-43B7-B1C0-530C6A9D6B72}">
      <dsp:nvSpPr>
        <dsp:cNvPr id="0" name=""/>
        <dsp:cNvSpPr/>
      </dsp:nvSpPr>
      <dsp:spPr>
        <a:xfrm>
          <a:off x="0" y="528862"/>
          <a:ext cx="4701779" cy="21924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4910" tIns="499872" rIns="36491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Light to Dark</a:t>
          </a:r>
        </a:p>
        <a:p>
          <a:pPr marL="228600" lvl="1" indent="-228600" algn="l" defTabSz="1066800">
            <a:lnSpc>
              <a:spcPct val="90000"/>
            </a:lnSpc>
            <a:spcBef>
              <a:spcPct val="0"/>
            </a:spcBef>
            <a:spcAft>
              <a:spcPct val="15000"/>
            </a:spcAft>
            <a:buChar char="•"/>
          </a:pPr>
          <a:r>
            <a:rPr lang="en-US" sz="2400" kern="1200"/>
            <a:t>Top to Bottom</a:t>
          </a:r>
        </a:p>
        <a:p>
          <a:pPr marL="228600" lvl="1" indent="-228600" algn="l" defTabSz="1066800">
            <a:lnSpc>
              <a:spcPct val="90000"/>
            </a:lnSpc>
            <a:spcBef>
              <a:spcPct val="0"/>
            </a:spcBef>
            <a:spcAft>
              <a:spcPct val="15000"/>
            </a:spcAft>
            <a:buChar char="•"/>
          </a:pPr>
          <a:r>
            <a:rPr lang="en-US" sz="2400" kern="1200"/>
            <a:t>Left to Right</a:t>
          </a:r>
        </a:p>
        <a:p>
          <a:pPr marL="228600" lvl="1" indent="-228600" algn="l" defTabSz="1066800">
            <a:lnSpc>
              <a:spcPct val="90000"/>
            </a:lnSpc>
            <a:spcBef>
              <a:spcPct val="0"/>
            </a:spcBef>
            <a:spcAft>
              <a:spcPct val="15000"/>
            </a:spcAft>
            <a:buChar char="•"/>
          </a:pPr>
          <a:r>
            <a:rPr lang="en-US" sz="2400" kern="1200"/>
            <a:t>Front to Back</a:t>
          </a:r>
        </a:p>
      </dsp:txBody>
      <dsp:txXfrm>
        <a:off x="0" y="528862"/>
        <a:ext cx="4701779" cy="2192400"/>
      </dsp:txXfrm>
    </dsp:sp>
    <dsp:sp modelId="{978D6768-3B9C-4991-BCB7-207479194EED}">
      <dsp:nvSpPr>
        <dsp:cNvPr id="0" name=""/>
        <dsp:cNvSpPr/>
      </dsp:nvSpPr>
      <dsp:spPr>
        <a:xfrm>
          <a:off x="235088" y="174622"/>
          <a:ext cx="3291245" cy="7084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401" tIns="0" rIns="124401" bIns="0" numCol="1" spcCol="1270" anchor="ctr" anchorCtr="0">
          <a:noAutofit/>
        </a:bodyPr>
        <a:lstStyle/>
        <a:p>
          <a:pPr marL="0" lvl="0" indent="0" algn="l" defTabSz="1066800">
            <a:lnSpc>
              <a:spcPct val="90000"/>
            </a:lnSpc>
            <a:spcBef>
              <a:spcPct val="0"/>
            </a:spcBef>
            <a:spcAft>
              <a:spcPct val="35000"/>
            </a:spcAft>
            <a:buNone/>
          </a:pPr>
          <a:r>
            <a:rPr lang="en-US" sz="2400" b="1" kern="1200"/>
            <a:t>DO’s</a:t>
          </a:r>
          <a:endParaRPr lang="en-US" sz="2400" kern="1200"/>
        </a:p>
      </dsp:txBody>
      <dsp:txXfrm>
        <a:off x="269673" y="209207"/>
        <a:ext cx="3222075" cy="639310"/>
      </dsp:txXfrm>
    </dsp:sp>
    <dsp:sp modelId="{FDE0E371-F971-4556-A9B8-D909FE743AC9}">
      <dsp:nvSpPr>
        <dsp:cNvPr id="0" name=""/>
        <dsp:cNvSpPr/>
      </dsp:nvSpPr>
      <dsp:spPr>
        <a:xfrm>
          <a:off x="0" y="3205102"/>
          <a:ext cx="4701779" cy="21924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4910" tIns="499872" rIns="36491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Don’t violate the Do’s</a:t>
          </a:r>
        </a:p>
        <a:p>
          <a:pPr marL="228600" lvl="1" indent="-228600" algn="l" defTabSz="1066800">
            <a:lnSpc>
              <a:spcPct val="90000"/>
            </a:lnSpc>
            <a:spcBef>
              <a:spcPct val="0"/>
            </a:spcBef>
            <a:spcAft>
              <a:spcPct val="15000"/>
            </a:spcAft>
            <a:buChar char="•"/>
          </a:pPr>
          <a:r>
            <a:rPr lang="en-US" sz="2400" kern="1200" dirty="0"/>
            <a:t>Don’t put like shapes together</a:t>
          </a:r>
        </a:p>
        <a:p>
          <a:pPr marL="457200" lvl="2" indent="-228600" algn="l" defTabSz="1066800">
            <a:lnSpc>
              <a:spcPct val="90000"/>
            </a:lnSpc>
            <a:spcBef>
              <a:spcPct val="0"/>
            </a:spcBef>
            <a:spcAft>
              <a:spcPct val="15000"/>
            </a:spcAft>
            <a:buChar char="•"/>
          </a:pPr>
          <a:r>
            <a:rPr lang="en-US" sz="2400" kern="1200"/>
            <a:t>Rimless</a:t>
          </a:r>
        </a:p>
        <a:p>
          <a:pPr marL="457200" lvl="2" indent="-228600" algn="l" defTabSz="1066800">
            <a:lnSpc>
              <a:spcPct val="90000"/>
            </a:lnSpc>
            <a:spcBef>
              <a:spcPct val="0"/>
            </a:spcBef>
            <a:spcAft>
              <a:spcPct val="15000"/>
            </a:spcAft>
            <a:buChar char="•"/>
          </a:pPr>
          <a:r>
            <a:rPr lang="en-US" sz="2400" kern="1200"/>
            <a:t>Aviators</a:t>
          </a:r>
        </a:p>
      </dsp:txBody>
      <dsp:txXfrm>
        <a:off x="0" y="3205102"/>
        <a:ext cx="4701779" cy="2192400"/>
      </dsp:txXfrm>
    </dsp:sp>
    <dsp:sp modelId="{F420CAE8-7627-4ECB-8561-08A62F789500}">
      <dsp:nvSpPr>
        <dsp:cNvPr id="0" name=""/>
        <dsp:cNvSpPr/>
      </dsp:nvSpPr>
      <dsp:spPr>
        <a:xfrm>
          <a:off x="235088" y="2850862"/>
          <a:ext cx="3291245" cy="7084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401" tIns="0" rIns="124401" bIns="0" numCol="1" spcCol="1270" anchor="ctr" anchorCtr="0">
          <a:noAutofit/>
        </a:bodyPr>
        <a:lstStyle/>
        <a:p>
          <a:pPr marL="0" lvl="0" indent="0" algn="l" defTabSz="1066800">
            <a:lnSpc>
              <a:spcPct val="90000"/>
            </a:lnSpc>
            <a:spcBef>
              <a:spcPct val="0"/>
            </a:spcBef>
            <a:spcAft>
              <a:spcPct val="35000"/>
            </a:spcAft>
            <a:buNone/>
          </a:pPr>
          <a:r>
            <a:rPr lang="en-US" sz="2400" b="1" kern="1200"/>
            <a:t>DON’Ts</a:t>
          </a:r>
          <a:endParaRPr lang="en-US" sz="2400" kern="1200"/>
        </a:p>
      </dsp:txBody>
      <dsp:txXfrm>
        <a:off x="269673" y="2885447"/>
        <a:ext cx="3222075" cy="639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40DBA-1CAA-4BC5-BF05-1CAE958E6042}">
      <dsp:nvSpPr>
        <dsp:cNvPr id="0" name=""/>
        <dsp:cNvSpPr/>
      </dsp:nvSpPr>
      <dsp:spPr>
        <a:xfrm>
          <a:off x="962" y="204475"/>
          <a:ext cx="2252792" cy="1126396"/>
        </a:xfrm>
        <a:prstGeom prst="roundRect">
          <a:avLst>
            <a:gd name="adj" fmla="val 10000"/>
          </a:avLst>
        </a:prstGeom>
        <a:solidFill>
          <a:schemeClr val="accent5">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First, you need to establish product adjacencies before you can start to plan your floor layout</a:t>
          </a:r>
        </a:p>
      </dsp:txBody>
      <dsp:txXfrm>
        <a:off x="33953" y="237466"/>
        <a:ext cx="2186810" cy="1060414"/>
      </dsp:txXfrm>
    </dsp:sp>
    <dsp:sp modelId="{25FDFD0D-FA02-40F1-B495-1A403CE6BDC7}">
      <dsp:nvSpPr>
        <dsp:cNvPr id="0" name=""/>
        <dsp:cNvSpPr/>
      </dsp:nvSpPr>
      <dsp:spPr>
        <a:xfrm>
          <a:off x="226242" y="1330871"/>
          <a:ext cx="225279" cy="844797"/>
        </a:xfrm>
        <a:custGeom>
          <a:avLst/>
          <a:gdLst/>
          <a:ahLst/>
          <a:cxnLst/>
          <a:rect l="0" t="0" r="0" b="0"/>
          <a:pathLst>
            <a:path>
              <a:moveTo>
                <a:pt x="0" y="0"/>
              </a:moveTo>
              <a:lnTo>
                <a:pt x="0" y="844797"/>
              </a:lnTo>
              <a:lnTo>
                <a:pt x="225279" y="84479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4A2668-318F-48BA-959F-3FC86496090F}">
      <dsp:nvSpPr>
        <dsp:cNvPr id="0" name=""/>
        <dsp:cNvSpPr/>
      </dsp:nvSpPr>
      <dsp:spPr>
        <a:xfrm>
          <a:off x="451521" y="1612470"/>
          <a:ext cx="1802234" cy="112639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Which products sit next to each other</a:t>
          </a:r>
        </a:p>
      </dsp:txBody>
      <dsp:txXfrm>
        <a:off x="484512" y="1645461"/>
        <a:ext cx="1736252" cy="1060414"/>
      </dsp:txXfrm>
    </dsp:sp>
    <dsp:sp modelId="{2E6BC42A-EC7B-41FD-BEB2-ECFA38D49828}">
      <dsp:nvSpPr>
        <dsp:cNvPr id="0" name=""/>
        <dsp:cNvSpPr/>
      </dsp:nvSpPr>
      <dsp:spPr>
        <a:xfrm>
          <a:off x="2816953" y="204475"/>
          <a:ext cx="2252792" cy="1126396"/>
        </a:xfrm>
        <a:prstGeom prst="roundRect">
          <a:avLst>
            <a:gd name="adj" fmla="val 10000"/>
          </a:avLst>
        </a:prstGeom>
        <a:solidFill>
          <a:schemeClr val="accent5">
            <a:hueOff val="-4966938"/>
            <a:satOff val="19906"/>
            <a:lumOff val="4314"/>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The patient should be guided from one product to the next</a:t>
          </a:r>
        </a:p>
      </dsp:txBody>
      <dsp:txXfrm>
        <a:off x="2849944" y="237466"/>
        <a:ext cx="2186810" cy="1060414"/>
      </dsp:txXfrm>
    </dsp:sp>
    <dsp:sp modelId="{63A25230-60FC-448E-830F-01CE890050A6}">
      <dsp:nvSpPr>
        <dsp:cNvPr id="0" name=""/>
        <dsp:cNvSpPr/>
      </dsp:nvSpPr>
      <dsp:spPr>
        <a:xfrm>
          <a:off x="5632944" y="204475"/>
          <a:ext cx="2252792" cy="1126396"/>
        </a:xfrm>
        <a:prstGeom prst="roundRect">
          <a:avLst>
            <a:gd name="adj" fmla="val 10000"/>
          </a:avLst>
        </a:prstGeom>
        <a:solidFill>
          <a:schemeClr val="accent5">
            <a:hueOff val="-9933876"/>
            <a:satOff val="39811"/>
            <a:lumOff val="8628"/>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Strong product catagories and key brands, should be positioned in prime locations</a:t>
          </a:r>
        </a:p>
      </dsp:txBody>
      <dsp:txXfrm>
        <a:off x="5665935" y="237466"/>
        <a:ext cx="2186810" cy="1060414"/>
      </dsp:txXfrm>
    </dsp:sp>
    <dsp:sp modelId="{A5FC4FFB-7103-438C-B29A-669DDE5C9BAA}">
      <dsp:nvSpPr>
        <dsp:cNvPr id="0" name=""/>
        <dsp:cNvSpPr/>
      </dsp:nvSpPr>
      <dsp:spPr>
        <a:xfrm>
          <a:off x="5858223" y="1330871"/>
          <a:ext cx="225279" cy="844797"/>
        </a:xfrm>
        <a:custGeom>
          <a:avLst/>
          <a:gdLst/>
          <a:ahLst/>
          <a:cxnLst/>
          <a:rect l="0" t="0" r="0" b="0"/>
          <a:pathLst>
            <a:path>
              <a:moveTo>
                <a:pt x="0" y="0"/>
              </a:moveTo>
              <a:lnTo>
                <a:pt x="0" y="844797"/>
              </a:lnTo>
              <a:lnTo>
                <a:pt x="225279" y="84479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E481FD-EF22-40E1-862B-AD976F0A4A1E}">
      <dsp:nvSpPr>
        <dsp:cNvPr id="0" name=""/>
        <dsp:cNvSpPr/>
      </dsp:nvSpPr>
      <dsp:spPr>
        <a:xfrm>
          <a:off x="6083503" y="1612470"/>
          <a:ext cx="1802234" cy="1126396"/>
        </a:xfrm>
        <a:prstGeom prst="roundRect">
          <a:avLst>
            <a:gd name="adj" fmla="val 10000"/>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Place the largest categories and key brands first</a:t>
          </a:r>
        </a:p>
      </dsp:txBody>
      <dsp:txXfrm>
        <a:off x="6116494" y="1645461"/>
        <a:ext cx="1736252" cy="1060414"/>
      </dsp:txXfrm>
    </dsp:sp>
    <dsp:sp modelId="{6777F6F9-6794-454F-93B1-1589841E1C21}">
      <dsp:nvSpPr>
        <dsp:cNvPr id="0" name=""/>
        <dsp:cNvSpPr/>
      </dsp:nvSpPr>
      <dsp:spPr>
        <a:xfrm>
          <a:off x="5858223" y="1330871"/>
          <a:ext cx="225279" cy="2252792"/>
        </a:xfrm>
        <a:custGeom>
          <a:avLst/>
          <a:gdLst/>
          <a:ahLst/>
          <a:cxnLst/>
          <a:rect l="0" t="0" r="0" b="0"/>
          <a:pathLst>
            <a:path>
              <a:moveTo>
                <a:pt x="0" y="0"/>
              </a:moveTo>
              <a:lnTo>
                <a:pt x="0" y="2252792"/>
              </a:lnTo>
              <a:lnTo>
                <a:pt x="225279" y="225279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28C01C-E4FD-4E84-9CA1-50EF08EC33F3}">
      <dsp:nvSpPr>
        <dsp:cNvPr id="0" name=""/>
        <dsp:cNvSpPr/>
      </dsp:nvSpPr>
      <dsp:spPr>
        <a:xfrm>
          <a:off x="6083503" y="3020466"/>
          <a:ext cx="1802234" cy="1126396"/>
        </a:xfrm>
        <a:prstGeom prst="roundRect">
          <a:avLst>
            <a:gd name="adj" fmla="val 10000"/>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Create gaps between products to keep the patients’ attention</a:t>
          </a:r>
        </a:p>
      </dsp:txBody>
      <dsp:txXfrm>
        <a:off x="6116494" y="3053457"/>
        <a:ext cx="1736252" cy="10604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EBAFA-E9F5-46EB-90CC-02D20DA0BAF5}">
      <dsp:nvSpPr>
        <dsp:cNvPr id="0" name=""/>
        <dsp:cNvSpPr/>
      </dsp:nvSpPr>
      <dsp:spPr>
        <a:xfrm>
          <a:off x="0" y="970061"/>
          <a:ext cx="4869656" cy="316527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Like images (</a:t>
          </a:r>
          <a:r>
            <a:rPr lang="en-US" sz="3700" kern="1200" dirty="0" err="1"/>
            <a:t>eg</a:t>
          </a:r>
          <a:r>
            <a:rPr lang="en-US" sz="3700" kern="1200" dirty="0"/>
            <a:t>: sun, rimless, metal) should be with like product</a:t>
          </a:r>
        </a:p>
        <a:p>
          <a:pPr marL="285750" lvl="1" indent="-285750" algn="l" defTabSz="1289050">
            <a:lnSpc>
              <a:spcPct val="90000"/>
            </a:lnSpc>
            <a:spcBef>
              <a:spcPct val="0"/>
            </a:spcBef>
            <a:spcAft>
              <a:spcPct val="15000"/>
            </a:spcAft>
            <a:buChar char="•"/>
          </a:pPr>
          <a:r>
            <a:rPr lang="en-US" sz="2900" kern="1200" dirty="0"/>
            <a:t>If not, it confuses the patient</a:t>
          </a:r>
        </a:p>
      </dsp:txBody>
      <dsp:txXfrm>
        <a:off x="154516" y="1124577"/>
        <a:ext cx="4560624" cy="28562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1C11F0-27F9-47C5-80DE-F0972DF66A7E}" type="datetimeFigureOut">
              <a:rPr lang="en-US" smtClean="0"/>
              <a:pPr/>
              <a:t>4/12/2019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DD5782-6FD2-4AD6-BE01-E688AA07C80E}" type="slidenum">
              <a:rPr lang="en-US" smtClean="0"/>
              <a:pPr/>
              <a:t>‹#›</a:t>
            </a:fld>
            <a:endParaRPr lang="en-US"/>
          </a:p>
        </p:txBody>
      </p:sp>
    </p:spTree>
    <p:extLst>
      <p:ext uri="{BB962C8B-B14F-4D97-AF65-F5344CB8AC3E}">
        <p14:creationId xmlns:p14="http://schemas.microsoft.com/office/powerpoint/2010/main" val="2331964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E1BA33A9-5693-4F1A-BE09-81BAC49A0256}" type="slidenum">
              <a:rPr lang="en-US"/>
              <a:pPr/>
              <a:t>3</a:t>
            </a:fld>
            <a:endParaRPr lang="en-US"/>
          </a:p>
        </p:txBody>
      </p:sp>
      <p:sp>
        <p:nvSpPr>
          <p:cNvPr id="523267"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2295" tIns="46145" rIns="92295" bIns="46145" anchor="b"/>
          <a:lstStyle/>
          <a:p>
            <a:pPr algn="r" defTabSz="923820"/>
            <a:fld id="{D96190BE-647B-4930-80E8-F132A4CA5685}" type="slidenum">
              <a:rPr lang="en-US" sz="1200">
                <a:cs typeface="Arial" charset="0"/>
              </a:rPr>
              <a:pPr algn="r" defTabSz="923820"/>
              <a:t>3</a:t>
            </a:fld>
            <a:endParaRPr lang="en-US" sz="1200">
              <a:cs typeface="Arial" charset="0"/>
            </a:endParaRPr>
          </a:p>
        </p:txBody>
      </p:sp>
      <p:sp>
        <p:nvSpPr>
          <p:cNvPr id="523268"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2295" tIns="46145" rIns="92295" bIns="46145" anchor="b"/>
          <a:lstStyle/>
          <a:p>
            <a:pPr algn="r" defTabSz="923820"/>
            <a:fld id="{3C44BEAA-05DE-4B3F-9A99-B93D6F62715E}" type="slidenum">
              <a:rPr lang="en-US" sz="1200">
                <a:cs typeface="Arial" charset="0"/>
              </a:rPr>
              <a:pPr algn="r" defTabSz="923820"/>
              <a:t>3</a:t>
            </a:fld>
            <a:endParaRPr lang="en-US" sz="1200">
              <a:cs typeface="Arial" charset="0"/>
            </a:endParaRPr>
          </a:p>
        </p:txBody>
      </p:sp>
      <p:sp>
        <p:nvSpPr>
          <p:cNvPr id="523269" name="Rectangle 2"/>
          <p:cNvSpPr>
            <a:spLocks noGrp="1" noRot="1" noChangeAspect="1" noChangeArrowheads="1" noTextEdit="1"/>
          </p:cNvSpPr>
          <p:nvPr>
            <p:ph type="sldImg"/>
          </p:nvPr>
        </p:nvSpPr>
        <p:spPr>
          <a:xfrm>
            <a:off x="1141413" y="685800"/>
            <a:ext cx="4575175" cy="3430588"/>
          </a:xfrm>
          <a:ln/>
        </p:spPr>
      </p:sp>
      <p:sp>
        <p:nvSpPr>
          <p:cNvPr id="523270" name="Rectangle 3"/>
          <p:cNvSpPr>
            <a:spLocks noGrp="1" noChangeArrowheads="1"/>
          </p:cNvSpPr>
          <p:nvPr>
            <p:ph type="body" idx="1"/>
          </p:nvPr>
        </p:nvSpPr>
        <p:spPr>
          <a:xfrm>
            <a:off x="685800" y="4341815"/>
            <a:ext cx="5486400" cy="4116387"/>
          </a:xfrm>
          <a:noFill/>
          <a:ln/>
        </p:spPr>
        <p:txBody>
          <a:bodyPr lIns="92295" tIns="46145" rIns="92295" bIns="46145"/>
          <a:lstStyle/>
          <a:p>
            <a:pPr eaLnBrk="1" hangingPunct="1"/>
            <a:r>
              <a:rPr lang="en-US"/>
              <a:t>Dr. Wright is a 1980 graduate of The Ohio State University College of Optometry, where he is clinical assistant professor and faculty coordinator of OSU’s Business Management Program. Retired from practice last year, Dr. Wright is president of Pathways to Success, Eyecare Business Training and Progressive Publishing Company. All three of these companies are dedicated to the special practice management needs of eyecare practices. Dr. Wright has lectured extensively throughout the U.S. and abroad. His topics include not only practice management, but also managed care, sports vision and vision and traumatic brain injuries. He is also the practice management editor for the Journal of Optometric Vision Development. This is Mark’s first presentation to the MBA. Please welcome Mark Wright…</a:t>
            </a:r>
          </a:p>
        </p:txBody>
      </p:sp>
    </p:spTree>
    <p:extLst>
      <p:ext uri="{BB962C8B-B14F-4D97-AF65-F5344CB8AC3E}">
        <p14:creationId xmlns:p14="http://schemas.microsoft.com/office/powerpoint/2010/main" val="254036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4</a:t>
            </a:fld>
            <a:endParaRPr lang="en-US"/>
          </a:p>
        </p:txBody>
      </p:sp>
    </p:spTree>
    <p:extLst>
      <p:ext uri="{BB962C8B-B14F-4D97-AF65-F5344CB8AC3E}">
        <p14:creationId xmlns:p14="http://schemas.microsoft.com/office/powerpoint/2010/main" val="293755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070BDF-343A-4A40-9343-A38CCB5436BF}" type="slidenum">
              <a:rPr lang="en-US" smtClean="0"/>
              <a:pPr>
                <a:defRPr/>
              </a:pPr>
              <a:t>99</a:t>
            </a:fld>
            <a:endParaRPr lang="en-US"/>
          </a:p>
        </p:txBody>
      </p:sp>
    </p:spTree>
    <p:extLst>
      <p:ext uri="{BB962C8B-B14F-4D97-AF65-F5344CB8AC3E}">
        <p14:creationId xmlns:p14="http://schemas.microsoft.com/office/powerpoint/2010/main" val="16400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8AF9C0-C202-49E6-8E23-FD92812700F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3401809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8AF9C0-C202-49E6-8E23-FD92812700F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939555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8AF9C0-C202-49E6-8E23-FD92812700F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2500162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8AF9C0-C202-49E6-8E23-FD92812700F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577044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AF9C0-C202-49E6-8E23-FD92812700F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3796626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8AF9C0-C202-49E6-8E23-FD92812700F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9052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8AF9C0-C202-49E6-8E23-FD92812700F9}" type="datetimeFigureOut">
              <a:rPr lang="en-US" smtClean="0"/>
              <a:pPr/>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36982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8AF9C0-C202-49E6-8E23-FD92812700F9}" type="datetimeFigureOut">
              <a:rPr lang="en-US" smtClean="0"/>
              <a:pPr/>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406421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8AF9C0-C202-49E6-8E23-FD92812700F9}" type="datetimeFigureOut">
              <a:rPr lang="en-US" smtClean="0"/>
              <a:pPr/>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1091821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8AF9C0-C202-49E6-8E23-FD92812700F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106732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8AF9C0-C202-49E6-8E23-FD92812700F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083A3-7396-4311-956B-8581A1637ECE}" type="slidenum">
              <a:rPr lang="en-US" smtClean="0"/>
              <a:pPr/>
              <a:t>‹#›</a:t>
            </a:fld>
            <a:endParaRPr lang="en-US"/>
          </a:p>
        </p:txBody>
      </p:sp>
    </p:spTree>
    <p:extLst>
      <p:ext uri="{BB962C8B-B14F-4D97-AF65-F5344CB8AC3E}">
        <p14:creationId xmlns:p14="http://schemas.microsoft.com/office/powerpoint/2010/main" val="3276080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AF9C0-C202-49E6-8E23-FD92812700F9}" type="datetimeFigureOut">
              <a:rPr lang="en-US" smtClean="0"/>
              <a:pPr/>
              <a:t>4/12/2019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083A3-7396-4311-956B-8581A1637ECE}" type="slidenum">
              <a:rPr lang="en-US" smtClean="0"/>
              <a:pPr/>
              <a:t>‹#›</a:t>
            </a:fld>
            <a:endParaRPr lang="en-US"/>
          </a:p>
        </p:txBody>
      </p:sp>
    </p:spTree>
    <p:extLst>
      <p:ext uri="{BB962C8B-B14F-4D97-AF65-F5344CB8AC3E}">
        <p14:creationId xmlns:p14="http://schemas.microsoft.com/office/powerpoint/2010/main" val="3862967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lincolntrustco.com/sites/default/files/uploads/profit_sharing_plans_01.jpg"/>
          <p:cNvPicPr>
            <a:picLocks noChangeAspect="1" noChangeArrowheads="1"/>
          </p:cNvPicPr>
          <p:nvPr/>
        </p:nvPicPr>
        <p:blipFill>
          <a:blip r:embed="rId2" cstate="print"/>
          <a:srcRect/>
          <a:stretch>
            <a:fillRect/>
          </a:stretch>
        </p:blipFill>
        <p:spPr bwMode="auto">
          <a:xfrm>
            <a:off x="990600" y="990600"/>
            <a:ext cx="6629400" cy="4732060"/>
          </a:xfrm>
          <a:prstGeom prst="rect">
            <a:avLst/>
          </a:prstGeom>
          <a:noFill/>
        </p:spPr>
      </p:pic>
      <p:sp>
        <p:nvSpPr>
          <p:cNvPr id="2" name="Title 1"/>
          <p:cNvSpPr>
            <a:spLocks noGrp="1"/>
          </p:cNvSpPr>
          <p:nvPr>
            <p:ph type="ctrTitle"/>
          </p:nvPr>
        </p:nvSpPr>
        <p:spPr>
          <a:xfrm>
            <a:off x="685800" y="206375"/>
            <a:ext cx="7772400" cy="1470025"/>
          </a:xfrm>
        </p:spPr>
        <p:txBody>
          <a:bodyPr/>
          <a:lstStyle/>
          <a:p>
            <a:r>
              <a:rPr lang="en-US" b="1" dirty="0"/>
              <a:t>10 Ways to Increase Profitability</a:t>
            </a:r>
            <a:endParaRPr lang="en-US" dirty="0"/>
          </a:p>
        </p:txBody>
      </p:sp>
      <p:sp>
        <p:nvSpPr>
          <p:cNvPr id="3" name="Subtitle 2"/>
          <p:cNvSpPr>
            <a:spLocks noGrp="1"/>
          </p:cNvSpPr>
          <p:nvPr>
            <p:ph type="subTitle" idx="1"/>
          </p:nvPr>
        </p:nvSpPr>
        <p:spPr>
          <a:xfrm>
            <a:off x="1371600" y="5257800"/>
            <a:ext cx="6400800" cy="1371600"/>
          </a:xfrm>
        </p:spPr>
        <p:txBody>
          <a:bodyPr>
            <a:normAutofit fontScale="62500" lnSpcReduction="20000"/>
          </a:bodyPr>
          <a:lstStyle/>
          <a:p>
            <a:r>
              <a:rPr lang="en-US" sz="3800" dirty="0">
                <a:solidFill>
                  <a:schemeClr val="tx1"/>
                </a:solidFill>
              </a:rPr>
              <a:t>Mark R. Wright, OD, FCOVD</a:t>
            </a:r>
          </a:p>
          <a:p>
            <a:r>
              <a:rPr lang="en-US" dirty="0">
                <a:solidFill>
                  <a:schemeClr val="tx1"/>
                </a:solidFill>
              </a:rPr>
              <a:t>Director, </a:t>
            </a:r>
          </a:p>
          <a:p>
            <a:r>
              <a:rPr lang="en-US" dirty="0">
                <a:solidFill>
                  <a:schemeClr val="tx1"/>
                </a:solidFill>
              </a:rPr>
              <a:t>Business Management Program </a:t>
            </a:r>
          </a:p>
          <a:p>
            <a:r>
              <a:rPr lang="en-US" dirty="0">
                <a:solidFill>
                  <a:schemeClr val="tx1"/>
                </a:solidFill>
              </a:rPr>
              <a:t>College of Optometry at TOSU</a:t>
            </a:r>
          </a:p>
        </p:txBody>
      </p:sp>
    </p:spTree>
    <p:extLst>
      <p:ext uri="{BB962C8B-B14F-4D97-AF65-F5344CB8AC3E}">
        <p14:creationId xmlns:p14="http://schemas.microsoft.com/office/powerpoint/2010/main" val="3644720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A61E68-6558-41BB-B2C9-2CA63FE1CC3C}"/>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Course Objectives</a:t>
            </a:r>
          </a:p>
        </p:txBody>
      </p:sp>
      <p:sp>
        <p:nvSpPr>
          <p:cNvPr id="3" name="Content Placeholder 2"/>
          <p:cNvSpPr>
            <a:spLocks noGrp="1"/>
          </p:cNvSpPr>
          <p:nvPr>
            <p:ph idx="1"/>
          </p:nvPr>
        </p:nvSpPr>
        <p:spPr>
          <a:xfrm>
            <a:off x="3732023" y="963877"/>
            <a:ext cx="4783327" cy="4930246"/>
          </a:xfrm>
        </p:spPr>
        <p:txBody>
          <a:bodyPr anchor="ctr">
            <a:normAutofit/>
          </a:bodyPr>
          <a:lstStyle/>
          <a:p>
            <a:pPr marL="0" indent="0">
              <a:buNone/>
            </a:pPr>
            <a:r>
              <a:rPr lang="en-US" sz="2100" dirty="0"/>
              <a:t>The attendee will be able to ...</a:t>
            </a:r>
          </a:p>
          <a:p>
            <a:pPr marL="514350" indent="-514350">
              <a:buFont typeface="+mj-lt"/>
              <a:buAutoNum type="arabicPeriod"/>
            </a:pPr>
            <a:r>
              <a:rPr lang="en-US" sz="2000" dirty="0"/>
              <a:t>Increase your personal productivity</a:t>
            </a:r>
          </a:p>
          <a:p>
            <a:pPr marL="514350" indent="-514350">
              <a:buFont typeface="+mj-lt"/>
              <a:buAutoNum type="arabicPeriod"/>
            </a:pPr>
            <a:r>
              <a:rPr lang="en-US" sz="2000" dirty="0"/>
              <a:t>Increase income</a:t>
            </a:r>
          </a:p>
          <a:p>
            <a:pPr marL="514350" indent="-514350">
              <a:buFont typeface="+mj-lt"/>
              <a:buAutoNum type="arabicPeriod"/>
            </a:pPr>
            <a:r>
              <a:rPr lang="en-US" sz="2000" dirty="0"/>
              <a:t>Increase your ROI on marketing</a:t>
            </a:r>
          </a:p>
          <a:p>
            <a:pPr marL="514350" indent="-514350">
              <a:buFont typeface="+mj-lt"/>
              <a:buAutoNum type="arabicPeriod"/>
            </a:pPr>
            <a:r>
              <a:rPr lang="en-US" sz="2000" dirty="0"/>
              <a:t>Decrease COG expenses</a:t>
            </a:r>
          </a:p>
          <a:p>
            <a:pPr marL="514350" indent="-514350">
              <a:buFont typeface="+mj-lt"/>
              <a:buAutoNum type="arabicPeriod"/>
            </a:pPr>
            <a:r>
              <a:rPr lang="en-US" sz="2000" dirty="0"/>
              <a:t>Decrease Payroll expenses</a:t>
            </a:r>
          </a:p>
          <a:p>
            <a:pPr marL="514350" indent="-514350">
              <a:buFont typeface="+mj-lt"/>
              <a:buAutoNum type="arabicPeriod"/>
            </a:pPr>
            <a:r>
              <a:rPr lang="en-US" sz="2000" dirty="0"/>
              <a:t>Decrease Overhead expenses</a:t>
            </a:r>
          </a:p>
          <a:p>
            <a:pPr marL="514350" indent="-514350">
              <a:buFont typeface="+mj-lt"/>
              <a:buAutoNum type="arabicPeriod"/>
            </a:pPr>
            <a:r>
              <a:rPr lang="en-US" sz="2000" dirty="0"/>
              <a:t>Create Profit Centers</a:t>
            </a:r>
          </a:p>
          <a:p>
            <a:pPr marL="514350" indent="-514350">
              <a:buFont typeface="+mj-lt"/>
              <a:buAutoNum type="arabicPeriod"/>
            </a:pPr>
            <a:r>
              <a:rPr lang="en-US" sz="2000" dirty="0"/>
              <a:t>Actively manage by the numbers</a:t>
            </a:r>
          </a:p>
          <a:p>
            <a:pPr marL="514350" indent="-514350">
              <a:buFont typeface="+mj-lt"/>
              <a:buAutoNum type="arabicPeriod"/>
            </a:pPr>
            <a:r>
              <a:rPr lang="en-US" sz="2000" dirty="0"/>
              <a:t>Manage risk</a:t>
            </a:r>
          </a:p>
          <a:p>
            <a:pPr marL="514350" indent="-514350">
              <a:buFont typeface="+mj-lt"/>
              <a:buAutoNum type="arabicPeriod"/>
            </a:pPr>
            <a:r>
              <a:rPr lang="en-US" sz="2000" dirty="0"/>
              <a:t>Understand and manage money</a:t>
            </a:r>
          </a:p>
        </p:txBody>
      </p:sp>
    </p:spTree>
    <p:extLst>
      <p:ext uri="{BB962C8B-B14F-4D97-AF65-F5344CB8AC3E}">
        <p14:creationId xmlns:p14="http://schemas.microsoft.com/office/powerpoint/2010/main" val="3293952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53D51A-3C9B-4F8C-A9BA-ECC401EB2634}"/>
              </a:ext>
            </a:extLst>
          </p:cNvPr>
          <p:cNvSpPr>
            <a:spLocks noGrp="1"/>
          </p:cNvSpPr>
          <p:nvPr>
            <p:ph type="title"/>
          </p:nvPr>
        </p:nvSpPr>
        <p:spPr>
          <a:xfrm>
            <a:off x="628650" y="963877"/>
            <a:ext cx="2620771" cy="4930246"/>
          </a:xfrm>
        </p:spPr>
        <p:txBody>
          <a:bodyPr>
            <a:normAutofit/>
          </a:bodyPr>
          <a:lstStyle/>
          <a:p>
            <a:pPr algn="r"/>
            <a:r>
              <a:rPr lang="en-US" sz="4100">
                <a:solidFill>
                  <a:schemeClr val="accent1"/>
                </a:solidFill>
              </a:rPr>
              <a:t>Course Description</a:t>
            </a:r>
          </a:p>
        </p:txBody>
      </p:sp>
      <p:sp>
        <p:nvSpPr>
          <p:cNvPr id="3" name="Content Placeholder 2">
            <a:extLst>
              <a:ext uri="{FF2B5EF4-FFF2-40B4-BE49-F238E27FC236}">
                <a16:creationId xmlns:a16="http://schemas.microsoft.com/office/drawing/2014/main" id="{3A935182-43FA-4BF2-B3BE-228028D77C24}"/>
              </a:ext>
            </a:extLst>
          </p:cNvPr>
          <p:cNvSpPr>
            <a:spLocks noGrp="1"/>
          </p:cNvSpPr>
          <p:nvPr>
            <p:ph idx="1"/>
          </p:nvPr>
        </p:nvSpPr>
        <p:spPr>
          <a:xfrm>
            <a:off x="3732023" y="963877"/>
            <a:ext cx="4783327" cy="4930246"/>
          </a:xfrm>
        </p:spPr>
        <p:txBody>
          <a:bodyPr anchor="ctr">
            <a:normAutofit/>
          </a:bodyPr>
          <a:lstStyle/>
          <a:p>
            <a:r>
              <a:rPr lang="en-US" sz="2100"/>
              <a:t>Every business can be thought of as an engine that creates profit. How well the practice creates profit is a function of how well the practice is being managed. This course teaches you how to manage the 10 most important ways to increase profitability in the practice.</a:t>
            </a:r>
          </a:p>
        </p:txBody>
      </p:sp>
    </p:spTree>
    <p:extLst>
      <p:ext uri="{BB962C8B-B14F-4D97-AF65-F5344CB8AC3E}">
        <p14:creationId xmlns:p14="http://schemas.microsoft.com/office/powerpoint/2010/main" val="180577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6.businessinsider.com/image/4b17da7e0000000000b9ec50-400-300/get-proactive-shift-your-clientele-away-from-costly-customer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itle 3"/>
          <p:cNvSpPr>
            <a:spLocks noGrp="1"/>
          </p:cNvSpPr>
          <p:nvPr>
            <p:ph type="ctrTitle"/>
          </p:nvPr>
        </p:nvSpPr>
        <p:spPr>
          <a:xfrm>
            <a:off x="5562600" y="3124200"/>
            <a:ext cx="3200400" cy="2590800"/>
          </a:xfrm>
        </p:spPr>
        <p:txBody>
          <a:bodyPr>
            <a:normAutofit/>
          </a:bodyPr>
          <a:lstStyle/>
          <a:p>
            <a:r>
              <a:rPr lang="en-US" dirty="0"/>
              <a:t>Define and calculate profitability</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rtuptxt.com/wp-content/uploads/2014/04/Jason-Fried-profit.png"/>
          <p:cNvPicPr>
            <a:picLocks noChangeAspect="1" noChangeArrowheads="1"/>
          </p:cNvPicPr>
          <p:nvPr/>
        </p:nvPicPr>
        <p:blipFill rotWithShape="1">
          <a:blip r:embed="rId2">
            <a:extLst>
              <a:ext uri="{28A0092B-C50C-407E-A947-70E740481C1C}">
                <a14:useLocalDpi xmlns:a14="http://schemas.microsoft.com/office/drawing/2010/main" val="0"/>
              </a:ext>
            </a:extLst>
          </a:blip>
          <a:srcRect t="11077" b="7693"/>
          <a:stretch/>
        </p:blipFill>
        <p:spPr bwMode="auto">
          <a:xfrm>
            <a:off x="0" y="-1"/>
            <a:ext cx="9144000" cy="687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866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Definition of 'Profit‘</a:t>
            </a:r>
            <a:br>
              <a:rPr lang="en-US" b="1" dirty="0"/>
            </a:br>
            <a:r>
              <a:rPr lang="en-US" sz="2700" dirty="0" err="1"/>
              <a:t>Investopedia</a:t>
            </a:r>
            <a:endParaRPr lang="en-US" sz="2700" dirty="0"/>
          </a:p>
        </p:txBody>
      </p:sp>
      <p:sp>
        <p:nvSpPr>
          <p:cNvPr id="3" name="Content Placeholder 2"/>
          <p:cNvSpPr>
            <a:spLocks noGrp="1"/>
          </p:cNvSpPr>
          <p:nvPr>
            <p:ph idx="1"/>
          </p:nvPr>
        </p:nvSpPr>
        <p:spPr>
          <a:xfrm>
            <a:off x="457200" y="1828800"/>
            <a:ext cx="8229600" cy="4297363"/>
          </a:xfrm>
        </p:spPr>
        <p:txBody>
          <a:bodyPr>
            <a:normAutofit/>
          </a:bodyPr>
          <a:lstStyle/>
          <a:p>
            <a:r>
              <a:rPr lang="en-US" dirty="0"/>
              <a:t>“A financial benefit that is realized when the amount of revenue gained from a business activity exceeds the expenses, costs and taxes needed to sustain the activity. Any profit that is gained goes to the business's owners, who may or may not decide to spend it on the business.” </a:t>
            </a:r>
            <a:br>
              <a:rPr lang="en-US" dirty="0"/>
            </a:b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600199"/>
            <a:ext cx="4953000" cy="4525963"/>
          </a:xfrm>
        </p:spPr>
        <p:txBody>
          <a:bodyPr>
            <a:normAutofit/>
          </a:bodyPr>
          <a:lstStyle/>
          <a:p>
            <a:pPr algn="ctr">
              <a:lnSpc>
                <a:spcPct val="150000"/>
              </a:lnSpc>
              <a:buNone/>
            </a:pPr>
            <a:r>
              <a:rPr lang="en-US" sz="4400" dirty="0"/>
              <a:t>Money IN</a:t>
            </a:r>
          </a:p>
          <a:p>
            <a:pPr algn="ctr">
              <a:lnSpc>
                <a:spcPct val="150000"/>
              </a:lnSpc>
              <a:buNone/>
            </a:pPr>
            <a:r>
              <a:rPr lang="en-US" sz="4400" u="sng" dirty="0"/>
              <a:t>Money OUT</a:t>
            </a:r>
          </a:p>
          <a:p>
            <a:pPr algn="ctr">
              <a:lnSpc>
                <a:spcPct val="150000"/>
              </a:lnSpc>
              <a:buNone/>
            </a:pPr>
            <a:r>
              <a:rPr lang="en-US" sz="4400" dirty="0"/>
              <a:t>Money LEFT OVER</a:t>
            </a:r>
          </a:p>
        </p:txBody>
      </p:sp>
      <p:cxnSp>
        <p:nvCxnSpPr>
          <p:cNvPr id="6" name="Straight Connector 5"/>
          <p:cNvCxnSpPr/>
          <p:nvPr/>
        </p:nvCxnSpPr>
        <p:spPr>
          <a:xfrm>
            <a:off x="4343400" y="2743200"/>
            <a:ext cx="457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25022BE-9041-4B04-A432-87A94C1C86CF}"/>
              </a:ext>
            </a:extLst>
          </p:cNvPr>
          <p:cNvSpPr/>
          <p:nvPr/>
        </p:nvSpPr>
        <p:spPr>
          <a:xfrm>
            <a:off x="0" y="0"/>
            <a:ext cx="3810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How to calculate PROFIT</a:t>
            </a:r>
          </a:p>
        </p:txBody>
      </p:sp>
    </p:spTree>
    <p:extLst>
      <p:ext uri="{BB962C8B-B14F-4D97-AF65-F5344CB8AC3E}">
        <p14:creationId xmlns:p14="http://schemas.microsoft.com/office/powerpoint/2010/main" val="3389004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10501-9F9F-464C-A1CB-50EC06D17762}"/>
              </a:ext>
            </a:extLst>
          </p:cNvPr>
          <p:cNvSpPr>
            <a:spLocks noGrp="1"/>
          </p:cNvSpPr>
          <p:nvPr>
            <p:ph type="title"/>
          </p:nvPr>
        </p:nvSpPr>
        <p:spPr>
          <a:xfrm>
            <a:off x="628650" y="2057400"/>
            <a:ext cx="2057400" cy="2743200"/>
          </a:xfrm>
          <a:prstGeom prst="ellipse">
            <a:avLst/>
          </a:prstGeom>
          <a:solidFill>
            <a:srgbClr val="262626"/>
          </a:solidFill>
          <a:ln w="174625" cmpd="thinThick">
            <a:solidFill>
              <a:srgbClr val="262626"/>
            </a:solidFill>
          </a:ln>
        </p:spPr>
        <p:txBody>
          <a:bodyPr anchor="ctr">
            <a:normAutofit/>
          </a:bodyPr>
          <a:lstStyle/>
          <a:p>
            <a:r>
              <a:rPr lang="en-US" sz="3200" dirty="0">
                <a:solidFill>
                  <a:srgbClr val="FFFFFF"/>
                </a:solidFill>
              </a:rPr>
              <a:t>Money IN</a:t>
            </a:r>
          </a:p>
        </p:txBody>
      </p:sp>
      <p:graphicFrame>
        <p:nvGraphicFramePr>
          <p:cNvPr id="5" name="Content Placeholder 2">
            <a:extLst>
              <a:ext uri="{FF2B5EF4-FFF2-40B4-BE49-F238E27FC236}">
                <a16:creationId xmlns:a16="http://schemas.microsoft.com/office/drawing/2014/main" id="{001651A9-288B-472F-898A-E985108292FC}"/>
              </a:ext>
            </a:extLst>
          </p:cNvPr>
          <p:cNvGraphicFramePr>
            <a:graphicFrameLocks noGrp="1"/>
          </p:cNvGraphicFramePr>
          <p:nvPr>
            <p:ph idx="1"/>
            <p:extLst>
              <p:ext uri="{D42A27DB-BD31-4B8C-83A1-F6EECF244321}">
                <p14:modId xmlns:p14="http://schemas.microsoft.com/office/powerpoint/2010/main" val="2351141508"/>
              </p:ext>
            </p:extLst>
          </p:nvPr>
        </p:nvGraphicFramePr>
        <p:xfrm>
          <a:off x="3028950" y="1166648"/>
          <a:ext cx="5486400" cy="4524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1513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32CE-5B7B-4FB0-BBAA-C37E6BF08224}"/>
              </a:ext>
            </a:extLst>
          </p:cNvPr>
          <p:cNvSpPr>
            <a:spLocks noGrp="1"/>
          </p:cNvSpPr>
          <p:nvPr>
            <p:ph type="title"/>
          </p:nvPr>
        </p:nvSpPr>
        <p:spPr>
          <a:xfrm>
            <a:off x="324852" y="5091762"/>
            <a:ext cx="5875644" cy="1264588"/>
          </a:xfrm>
        </p:spPr>
        <p:txBody>
          <a:bodyPr vert="horz" lIns="91440" tIns="45720" rIns="91440" bIns="45720" rtlCol="0" anchor="ctr">
            <a:normAutofit/>
          </a:bodyPr>
          <a:lstStyle/>
          <a:p>
            <a:pPr algn="r">
              <a:lnSpc>
                <a:spcPct val="90000"/>
              </a:lnSpc>
            </a:pPr>
            <a:r>
              <a:rPr lang="en-US" sz="6000"/>
              <a:t>Money OUT</a:t>
            </a:r>
          </a:p>
        </p:txBody>
      </p:sp>
      <p:pic>
        <p:nvPicPr>
          <p:cNvPr id="5" name="Picture 4" descr="A close up of a piece of paper&#10;&#10;Description generated with high confidence">
            <a:extLst>
              <a:ext uri="{FF2B5EF4-FFF2-40B4-BE49-F238E27FC236}">
                <a16:creationId xmlns:a16="http://schemas.microsoft.com/office/drawing/2014/main" id="{994AD261-756F-4BEB-8E61-CA5EFC945BD8}"/>
              </a:ext>
            </a:extLst>
          </p:cNvPr>
          <p:cNvPicPr>
            <a:picLocks noChangeAspect="1"/>
          </p:cNvPicPr>
          <p:nvPr/>
        </p:nvPicPr>
        <p:blipFill rotWithShape="1">
          <a:blip r:embed="rId2">
            <a:extLst>
              <a:ext uri="{28A0092B-C50C-407E-A947-70E740481C1C}">
                <a14:useLocalDpi xmlns:a14="http://schemas.microsoft.com/office/drawing/2010/main" val="0"/>
              </a:ext>
            </a:extLst>
          </a:blip>
          <a:srcRect t="11111"/>
          <a:stretch/>
        </p:blipFill>
        <p:spPr>
          <a:xfrm>
            <a:off x="-2987" y="10"/>
            <a:ext cx="9143999" cy="4571990"/>
          </a:xfrm>
          <a:prstGeom prst="rect">
            <a:avLst/>
          </a:prstGeom>
        </p:spPr>
      </p:pic>
      <p:cxnSp>
        <p:nvCxnSpPr>
          <p:cNvPr id="41" name="Straight Connector 4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713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41225071"/>
              </p:ext>
            </p:extLst>
          </p:nvPr>
        </p:nvGraphicFramePr>
        <p:xfrm>
          <a:off x="380999" y="243840"/>
          <a:ext cx="8382002" cy="5985510"/>
        </p:xfrm>
        <a:graphic>
          <a:graphicData uri="http://schemas.openxmlformats.org/drawingml/2006/table">
            <a:tbl>
              <a:tblPr/>
              <a:tblGrid>
                <a:gridCol w="1433764">
                  <a:extLst>
                    <a:ext uri="{9D8B030D-6E8A-4147-A177-3AD203B41FA5}">
                      <a16:colId xmlns:a16="http://schemas.microsoft.com/office/drawing/2014/main" val="20000"/>
                    </a:ext>
                  </a:extLst>
                </a:gridCol>
                <a:gridCol w="3595437">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00201">
                  <a:extLst>
                    <a:ext uri="{9D8B030D-6E8A-4147-A177-3AD203B41FA5}">
                      <a16:colId xmlns:a16="http://schemas.microsoft.com/office/drawing/2014/main" val="20003"/>
                    </a:ext>
                  </a:extLst>
                </a:gridCol>
              </a:tblGrid>
              <a:tr h="336550">
                <a:tc>
                  <a:txBody>
                    <a:bodyPr/>
                    <a:lstStyle/>
                    <a:p>
                      <a:pPr marL="0" marR="0" algn="ctr">
                        <a:lnSpc>
                          <a:spcPct val="115000"/>
                        </a:lnSpc>
                        <a:spcBef>
                          <a:spcPts val="0"/>
                        </a:spcBef>
                        <a:spcAft>
                          <a:spcPts val="0"/>
                        </a:spcAft>
                      </a:pPr>
                      <a:r>
                        <a:rPr lang="en-US" sz="1800" b="1" dirty="0">
                          <a:latin typeface="Calibri"/>
                          <a:ea typeface="Calibri"/>
                          <a:cs typeface="Times New Roman"/>
                        </a:rPr>
                        <a:t>CATEGORIES</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a:ea typeface="Calibri"/>
                          <a:cs typeface="Times New Roman"/>
                        </a:rPr>
                        <a:t>DEFINITION</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a:ea typeface="Calibri"/>
                          <a:cs typeface="Times New Roman"/>
                        </a:rPr>
                        <a:t>RANGE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a:ea typeface="Calibri"/>
                          <a:cs typeface="Times New Roman"/>
                        </a:rPr>
                        <a:t>YOUR BUDGET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6550">
                <a:tc>
                  <a:txBody>
                    <a:bodyPr/>
                    <a:lstStyle/>
                    <a:p>
                      <a:pPr marL="0" marR="0">
                        <a:lnSpc>
                          <a:spcPct val="115000"/>
                        </a:lnSpc>
                        <a:spcBef>
                          <a:spcPts val="0"/>
                        </a:spcBef>
                        <a:spcAft>
                          <a:spcPts val="0"/>
                        </a:spcAft>
                      </a:pPr>
                      <a:r>
                        <a:rPr lang="en-US" sz="1800" b="1" i="1" dirty="0">
                          <a:latin typeface="Calibri"/>
                          <a:ea typeface="Calibri"/>
                          <a:cs typeface="Times New Roman"/>
                        </a:rPr>
                        <a:t>MONEY IN</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261872">
                <a:tc>
                  <a:txBody>
                    <a:bodyPr/>
                    <a:lstStyle/>
                    <a:p>
                      <a:pPr marL="0" marR="0">
                        <a:lnSpc>
                          <a:spcPct val="115000"/>
                        </a:lnSpc>
                        <a:spcBef>
                          <a:spcPts val="0"/>
                        </a:spcBef>
                        <a:spcAft>
                          <a:spcPts val="0"/>
                        </a:spcAft>
                      </a:pPr>
                      <a:r>
                        <a:rPr lang="en-US" sz="1800" dirty="0">
                          <a:latin typeface="Calibri"/>
                          <a:ea typeface="Calibri"/>
                          <a:cs typeface="Times New Roman"/>
                        </a:rPr>
                        <a:t>   Revenue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Money actually collected</a:t>
                      </a:r>
                    </a:p>
                    <a:p>
                      <a:pPr marL="0" marR="0">
                        <a:lnSpc>
                          <a:spcPct val="115000"/>
                        </a:lnSpc>
                        <a:spcBef>
                          <a:spcPts val="0"/>
                        </a:spcBef>
                        <a:spcAft>
                          <a:spcPts val="0"/>
                        </a:spcAft>
                      </a:pPr>
                      <a:r>
                        <a:rPr lang="en-US" sz="1800" dirty="0">
                          <a:latin typeface="Calibri"/>
                          <a:ea typeface="Calibri"/>
                          <a:cs typeface="Times New Roman"/>
                        </a:rPr>
                        <a:t>     CLINICAL SERVICES</a:t>
                      </a:r>
                    </a:p>
                    <a:p>
                      <a:pPr marL="0" marR="0">
                        <a:lnSpc>
                          <a:spcPct val="115000"/>
                        </a:lnSpc>
                        <a:spcBef>
                          <a:spcPts val="0"/>
                        </a:spcBef>
                        <a:spcAft>
                          <a:spcPts val="0"/>
                        </a:spcAft>
                      </a:pPr>
                      <a:r>
                        <a:rPr lang="en-US" sz="1800" baseline="0" dirty="0">
                          <a:latin typeface="Calibri"/>
                          <a:ea typeface="Calibri"/>
                          <a:cs typeface="Times New Roman"/>
                        </a:rPr>
                        <a:t>     MATERIALS</a:t>
                      </a:r>
                    </a:p>
                    <a:p>
                      <a:pPr marL="0" marR="0">
                        <a:lnSpc>
                          <a:spcPct val="115000"/>
                        </a:lnSpc>
                        <a:spcBef>
                          <a:spcPts val="0"/>
                        </a:spcBef>
                        <a:spcAft>
                          <a:spcPts val="0"/>
                        </a:spcAft>
                      </a:pPr>
                      <a:r>
                        <a:rPr lang="en-US" sz="1800" baseline="0" dirty="0">
                          <a:latin typeface="Calibri"/>
                          <a:ea typeface="Calibri"/>
                          <a:cs typeface="Times New Roman"/>
                        </a:rPr>
                        <a:t>     OTHER</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Calibri"/>
                        </a:rPr>
                        <a:t>$640 - $1.4M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$700K</a:t>
                      </a:r>
                    </a:p>
                    <a:p>
                      <a:pPr marL="0" marR="0" algn="ctr">
                        <a:lnSpc>
                          <a:spcPct val="115000"/>
                        </a:lnSpc>
                        <a:spcBef>
                          <a:spcPts val="0"/>
                        </a:spcBef>
                        <a:spcAft>
                          <a:spcPts val="0"/>
                        </a:spcAft>
                      </a:pPr>
                      <a:r>
                        <a:rPr lang="en-US" sz="1800" dirty="0">
                          <a:latin typeface="Calibri"/>
                          <a:ea typeface="Calibri"/>
                          <a:cs typeface="Times New Roman"/>
                        </a:rPr>
                        <a:t>then $1M,  then $1.4M</a:t>
                      </a:r>
                    </a:p>
                    <a:p>
                      <a:pPr marL="0" marR="0" algn="ctr">
                        <a:lnSpc>
                          <a:spcPct val="115000"/>
                        </a:lnSpc>
                        <a:spcBef>
                          <a:spcPts val="0"/>
                        </a:spcBef>
                        <a:spcAft>
                          <a:spcPts val="0"/>
                        </a:spcAft>
                      </a:pPr>
                      <a:r>
                        <a:rPr lang="en-US" sz="1800" dirty="0">
                          <a:latin typeface="+mn-lt"/>
                          <a:ea typeface="Calibri"/>
                          <a:cs typeface="Times New Roman"/>
                        </a:rPr>
                        <a:t>per FTE OD</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6550">
                <a:tc>
                  <a:txBody>
                    <a:bodyPr/>
                    <a:lstStyle/>
                    <a:p>
                      <a:pPr marL="0" marR="0">
                        <a:lnSpc>
                          <a:spcPct val="115000"/>
                        </a:lnSpc>
                        <a:spcBef>
                          <a:spcPts val="0"/>
                        </a:spcBef>
                        <a:spcAft>
                          <a:spcPts val="0"/>
                        </a:spcAft>
                      </a:pPr>
                      <a:r>
                        <a:rPr lang="en-US" sz="1800" b="1" i="1" dirty="0">
                          <a:latin typeface="Calibri"/>
                          <a:ea typeface="Calibri"/>
                          <a:cs typeface="Times New Roman"/>
                        </a:rPr>
                        <a:t>MONEY OUT</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685038">
                <a:tc>
                  <a:txBody>
                    <a:bodyPr/>
                    <a:lstStyle/>
                    <a:p>
                      <a:pPr marL="0" marR="0">
                        <a:lnSpc>
                          <a:spcPct val="115000"/>
                        </a:lnSpc>
                        <a:spcBef>
                          <a:spcPts val="0"/>
                        </a:spcBef>
                        <a:spcAft>
                          <a:spcPts val="0"/>
                        </a:spcAft>
                      </a:pPr>
                      <a:r>
                        <a:rPr lang="en-US" sz="1800" dirty="0">
                          <a:latin typeface="Calibri"/>
                          <a:ea typeface="Calibri"/>
                          <a:cs typeface="Times New Roman"/>
                        </a:rPr>
                        <a:t>   COGS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aseline="0" dirty="0">
                          <a:latin typeface="+mn-lt"/>
                          <a:ea typeface="Calibri"/>
                          <a:cs typeface="Times New Roman"/>
                        </a:rPr>
                        <a:t>MATERIALS</a:t>
                      </a:r>
                    </a:p>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a:latin typeface="+mn-lt"/>
                          <a:ea typeface="Calibri"/>
                          <a:cs typeface="Times New Roman"/>
                        </a:rPr>
                        <a:t>   Lab bills + All in-house lab costs</a:t>
                      </a:r>
                      <a:endParaRPr lang="en-US" sz="1800" baseline="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Calibri"/>
                        </a:rPr>
                        <a:t>23.9% - 34.2%</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6550">
                <a:tc>
                  <a:txBody>
                    <a:bodyPr/>
                    <a:lstStyle/>
                    <a:p>
                      <a:pPr marL="0" marR="0">
                        <a:lnSpc>
                          <a:spcPct val="115000"/>
                        </a:lnSpc>
                        <a:spcBef>
                          <a:spcPts val="0"/>
                        </a:spcBef>
                        <a:spcAft>
                          <a:spcPts val="0"/>
                        </a:spcAft>
                      </a:pPr>
                      <a:r>
                        <a:rPr lang="en-US" sz="1800" dirty="0">
                          <a:latin typeface="Calibri"/>
                          <a:ea typeface="Calibri"/>
                          <a:cs typeface="Times New Roman"/>
                        </a:rPr>
                        <a:t>   Staff</a:t>
                      </a:r>
                      <a:r>
                        <a:rPr lang="en-US" sz="1800" baseline="0" dirty="0">
                          <a:latin typeface="Calibri"/>
                          <a:ea typeface="Calibri"/>
                          <a:cs typeface="Times New Roman"/>
                        </a:rPr>
                        <a:t> </a:t>
                      </a:r>
                      <a:r>
                        <a:rPr lang="en-US" sz="1800" dirty="0">
                          <a:latin typeface="Calibri"/>
                          <a:ea typeface="Calibri"/>
                          <a:cs typeface="Times New Roman"/>
                        </a:rPr>
                        <a:t>Payroll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All costs for having staff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Calibri"/>
                        </a:rPr>
                        <a:t>15.5% - 24.2%</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6550">
                <a:tc>
                  <a:txBody>
                    <a:bodyPr/>
                    <a:lstStyle/>
                    <a:p>
                      <a:pPr marL="0" marR="0">
                        <a:lnSpc>
                          <a:spcPct val="115000"/>
                        </a:lnSpc>
                        <a:spcBef>
                          <a:spcPts val="0"/>
                        </a:spcBef>
                        <a:spcAft>
                          <a:spcPts val="0"/>
                        </a:spcAft>
                      </a:pPr>
                      <a:r>
                        <a:rPr lang="en-US" sz="1800" dirty="0">
                          <a:latin typeface="Calibri"/>
                          <a:ea typeface="Calibri"/>
                          <a:cs typeface="Times New Roman"/>
                        </a:rPr>
                        <a:t>   Occupancy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Occupying your space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Calibri"/>
                        </a:rPr>
                        <a:t>4.4% - 8.9%</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6550">
                <a:tc>
                  <a:txBody>
                    <a:bodyPr/>
                    <a:lstStyle/>
                    <a:p>
                      <a:pPr marL="0" marR="0">
                        <a:lnSpc>
                          <a:spcPct val="115000"/>
                        </a:lnSpc>
                        <a:spcBef>
                          <a:spcPts val="0"/>
                        </a:spcBef>
                        <a:spcAft>
                          <a:spcPts val="0"/>
                        </a:spcAft>
                      </a:pPr>
                      <a:r>
                        <a:rPr lang="en-US" sz="1800" dirty="0">
                          <a:latin typeface="Calibri"/>
                          <a:ea typeface="Calibri"/>
                          <a:cs typeface="Times New Roman"/>
                        </a:rPr>
                        <a:t>   Equipment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Clinical equipment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Calibri"/>
                        </a:rPr>
                        <a:t>0.2% - 3.4%</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6550">
                <a:tc>
                  <a:txBody>
                    <a:bodyPr/>
                    <a:lstStyle/>
                    <a:p>
                      <a:pPr marL="0" marR="0">
                        <a:lnSpc>
                          <a:spcPct val="115000"/>
                        </a:lnSpc>
                        <a:spcBef>
                          <a:spcPts val="0"/>
                        </a:spcBef>
                        <a:spcAft>
                          <a:spcPts val="0"/>
                        </a:spcAft>
                      </a:pPr>
                      <a:r>
                        <a:rPr lang="en-US" sz="1800" dirty="0">
                          <a:latin typeface="Calibri"/>
                          <a:ea typeface="Calibri"/>
                          <a:cs typeface="Times New Roman"/>
                        </a:rPr>
                        <a:t>   Marketing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Internal and external marketing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Calibri"/>
                        </a:rPr>
                        <a:t>0.6% - 2.3%</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6550">
                <a:tc>
                  <a:txBody>
                    <a:bodyPr/>
                    <a:lstStyle/>
                    <a:p>
                      <a:pPr marL="0" marR="0">
                        <a:lnSpc>
                          <a:spcPct val="115000"/>
                        </a:lnSpc>
                        <a:spcBef>
                          <a:spcPts val="0"/>
                        </a:spcBef>
                        <a:spcAft>
                          <a:spcPts val="0"/>
                        </a:spcAft>
                      </a:pPr>
                      <a:r>
                        <a:rPr lang="en-US" sz="1800" dirty="0">
                          <a:latin typeface="Calibri"/>
                          <a:ea typeface="Calibri"/>
                          <a:cs typeface="Times New Roman"/>
                        </a:rPr>
                        <a:t>   Overhead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Everything not covered above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Calibri"/>
                        </a:rPr>
                        <a:t>3.3% - 10.3%</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6550">
                <a:tc>
                  <a:txBody>
                    <a:bodyPr/>
                    <a:lstStyle/>
                    <a:p>
                      <a:pPr marL="0" marR="0">
                        <a:lnSpc>
                          <a:spcPct val="115000"/>
                        </a:lnSpc>
                        <a:spcBef>
                          <a:spcPts val="0"/>
                        </a:spcBef>
                        <a:spcAft>
                          <a:spcPts val="0"/>
                        </a:spcAft>
                      </a:pPr>
                      <a:r>
                        <a:rPr lang="en-US" sz="1800" b="1" i="1" dirty="0">
                          <a:latin typeface="Calibri"/>
                          <a:ea typeface="Calibri"/>
                          <a:cs typeface="Times New Roman"/>
                        </a:rPr>
                        <a:t>MONEY LEFT</a:t>
                      </a:r>
                      <a:endParaRPr lang="en-US"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800" dirty="0">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36550">
                <a:tc>
                  <a:txBody>
                    <a:bodyPr/>
                    <a:lstStyle/>
                    <a:p>
                      <a:pPr marL="0" marR="0" algn="l">
                        <a:lnSpc>
                          <a:spcPct val="115000"/>
                        </a:lnSpc>
                        <a:spcBef>
                          <a:spcPts val="0"/>
                        </a:spcBef>
                        <a:spcAft>
                          <a:spcPts val="0"/>
                        </a:spcAft>
                      </a:pPr>
                      <a:r>
                        <a:rPr lang="en-US" sz="1800" dirty="0">
                          <a:latin typeface="Calibri"/>
                          <a:ea typeface="Calibri"/>
                          <a:cs typeface="Times New Roman"/>
                        </a:rPr>
                        <a:t>   Dr</a:t>
                      </a:r>
                      <a:r>
                        <a:rPr lang="en-US" sz="1800" baseline="0" dirty="0">
                          <a:latin typeface="Calibri"/>
                          <a:ea typeface="Calibri"/>
                          <a:cs typeface="Times New Roman"/>
                        </a:rPr>
                        <a:t> Payroll</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Costs</a:t>
                      </a:r>
                      <a:r>
                        <a:rPr lang="en-US" sz="1800" baseline="0" dirty="0">
                          <a:latin typeface="Calibri"/>
                          <a:ea typeface="Calibri"/>
                          <a:cs typeface="Times New Roman"/>
                        </a:rPr>
                        <a:t> for doctors</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Calibri"/>
                        </a:rPr>
                        <a:t>  Ave = 15 – 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6550">
                <a:tc>
                  <a:txBody>
                    <a:bodyPr/>
                    <a:lstStyle/>
                    <a:p>
                      <a:pPr marL="0" marR="0" algn="l">
                        <a:lnSpc>
                          <a:spcPct val="115000"/>
                        </a:lnSpc>
                        <a:spcBef>
                          <a:spcPts val="0"/>
                        </a:spcBef>
                        <a:spcAft>
                          <a:spcPts val="0"/>
                        </a:spcAft>
                      </a:pPr>
                      <a:r>
                        <a:rPr lang="en-US" sz="1800" dirty="0">
                          <a:latin typeface="Calibri"/>
                          <a:ea typeface="Calibri"/>
                          <a:cs typeface="Times New Roman"/>
                        </a:rPr>
                        <a:t>   True Net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What is left over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36550">
                <a:tc>
                  <a:txBody>
                    <a:bodyPr/>
                    <a:lstStyle/>
                    <a:p>
                      <a:pPr marL="0" marR="0" algn="l">
                        <a:lnSpc>
                          <a:spcPct val="115000"/>
                        </a:lnSpc>
                        <a:spcBef>
                          <a:spcPts val="0"/>
                        </a:spcBef>
                        <a:spcAft>
                          <a:spcPts val="0"/>
                        </a:spcAft>
                      </a:pPr>
                      <a:r>
                        <a:rPr lang="en-US" sz="1800" dirty="0">
                          <a:latin typeface="Calibri"/>
                          <a:ea typeface="Calibri"/>
                          <a:cs typeface="Times New Roman"/>
                        </a:rPr>
                        <a:t>   Opto-Net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Calibri"/>
                          <a:ea typeface="Calibri"/>
                          <a:cs typeface="Times New Roman"/>
                        </a:rPr>
                        <a:t>Dr Payroll + True Net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a:ea typeface="Calibri"/>
                          <a:cs typeface="Times New Roman"/>
                        </a:rPr>
                        <a:t>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42968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 gambling house, scene, indoor&#10;&#10;Description generated with very high confidence">
            <a:extLst>
              <a:ext uri="{FF2B5EF4-FFF2-40B4-BE49-F238E27FC236}">
                <a16:creationId xmlns:a16="http://schemas.microsoft.com/office/drawing/2014/main" id="{F81DB832-2D8F-43F8-8B14-22DCE442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49917"/>
            <a:ext cx="9220200" cy="6907917"/>
          </a:xfrm>
          <a:prstGeom prst="rect">
            <a:avLst/>
          </a:prstGeom>
        </p:spPr>
      </p:pic>
      <p:sp>
        <p:nvSpPr>
          <p:cNvPr id="4" name="Title 3">
            <a:extLst>
              <a:ext uri="{FF2B5EF4-FFF2-40B4-BE49-F238E27FC236}">
                <a16:creationId xmlns:a16="http://schemas.microsoft.com/office/drawing/2014/main" id="{CB589282-DF6B-4B53-8F59-638AFEBB6DC7}"/>
              </a:ext>
            </a:extLst>
          </p:cNvPr>
          <p:cNvSpPr>
            <a:spLocks noGrp="1"/>
          </p:cNvSpPr>
          <p:nvPr>
            <p:ph type="title"/>
          </p:nvPr>
        </p:nvSpPr>
        <p:spPr>
          <a:xfrm>
            <a:off x="457200" y="274638"/>
            <a:ext cx="8229600" cy="1477962"/>
          </a:xfrm>
        </p:spPr>
        <p:txBody>
          <a:bodyPr>
            <a:normAutofit/>
          </a:bodyPr>
          <a:lstStyle/>
          <a:p>
            <a:r>
              <a:rPr lang="en-US" dirty="0">
                <a:solidFill>
                  <a:srgbClr val="FFFF00"/>
                </a:solidFill>
              </a:rPr>
              <a:t>Is profit in your practice </a:t>
            </a:r>
            <a:br>
              <a:rPr lang="en-US" dirty="0">
                <a:solidFill>
                  <a:srgbClr val="FFFF00"/>
                </a:solidFill>
              </a:rPr>
            </a:br>
            <a:r>
              <a:rPr lang="en-US" dirty="0">
                <a:solidFill>
                  <a:srgbClr val="FFFF00"/>
                </a:solidFill>
              </a:rPr>
              <a:t>intentional or accidental?</a:t>
            </a:r>
          </a:p>
        </p:txBody>
      </p:sp>
    </p:spTree>
    <p:extLst>
      <p:ext uri="{BB962C8B-B14F-4D97-AF65-F5344CB8AC3E}">
        <p14:creationId xmlns:p14="http://schemas.microsoft.com/office/powerpoint/2010/main" val="1636772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This power point presentation was created by </a:t>
            </a:r>
          </a:p>
          <a:p>
            <a:pPr marL="0" indent="0" algn="ctr">
              <a:buNone/>
            </a:pPr>
            <a:endParaRPr lang="en-US" dirty="0"/>
          </a:p>
          <a:p>
            <a:pPr marL="0" indent="0" algn="ctr">
              <a:buNone/>
            </a:pPr>
            <a:r>
              <a:rPr lang="en-US" b="1" i="1" dirty="0"/>
              <a:t>Mark R. Wright, OD, FCOVD</a:t>
            </a:r>
          </a:p>
          <a:p>
            <a:pPr marL="0" indent="0" algn="ctr">
              <a:buNone/>
            </a:pPr>
            <a:endParaRPr lang="en-US" dirty="0"/>
          </a:p>
          <a:p>
            <a:pPr marL="0" indent="0" algn="ctr">
              <a:buNone/>
            </a:pPr>
            <a:r>
              <a:rPr lang="en-US" sz="1800" dirty="0"/>
              <a:t>Copyright 2019 – Progressive Publishing Company – All rights reserved</a:t>
            </a:r>
          </a:p>
        </p:txBody>
      </p:sp>
    </p:spTree>
    <p:extLst>
      <p:ext uri="{BB962C8B-B14F-4D97-AF65-F5344CB8AC3E}">
        <p14:creationId xmlns:p14="http://schemas.microsoft.com/office/powerpoint/2010/main" val="100596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rkedmagazine.com/wanderingagoraphobe/leah/wp-content/uploads/2008/09/top-ten-blue.jpg"/>
          <p:cNvPicPr>
            <a:picLocks noChangeAspect="1" noChangeArrowheads="1"/>
          </p:cNvPicPr>
          <p:nvPr/>
        </p:nvPicPr>
        <p:blipFill>
          <a:blip r:embed="rId2" cstate="print"/>
          <a:srcRect/>
          <a:stretch>
            <a:fillRect/>
          </a:stretch>
        </p:blipFill>
        <p:spPr bwMode="auto">
          <a:xfrm>
            <a:off x="0" y="95742"/>
            <a:ext cx="6781800" cy="6762259"/>
          </a:xfrm>
          <a:prstGeom prst="rect">
            <a:avLst/>
          </a:prstGeom>
          <a:noFill/>
        </p:spPr>
      </p:pic>
      <p:sp>
        <p:nvSpPr>
          <p:cNvPr id="2" name="Title 1"/>
          <p:cNvSpPr>
            <a:spLocks noGrp="1"/>
          </p:cNvSpPr>
          <p:nvPr>
            <p:ph type="ctrTitle"/>
          </p:nvPr>
        </p:nvSpPr>
        <p:spPr>
          <a:xfrm>
            <a:off x="457200" y="4953000"/>
            <a:ext cx="7772400" cy="1470025"/>
          </a:xfrm>
        </p:spPr>
        <p:txBody>
          <a:bodyPr>
            <a:normAutofit/>
          </a:bodyPr>
          <a:lstStyle/>
          <a:p>
            <a:r>
              <a:rPr lang="en-US" dirty="0"/>
              <a:t>Identify the 10 ways to </a:t>
            </a:r>
            <a:br>
              <a:rPr lang="en-US" dirty="0"/>
            </a:br>
            <a:r>
              <a:rPr lang="en-US" dirty="0"/>
              <a:t>increase profitability</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Tree>
    <p:extLst>
      <p:ext uri="{BB962C8B-B14F-4D97-AF65-F5344CB8AC3E}">
        <p14:creationId xmlns:p14="http://schemas.microsoft.com/office/powerpoint/2010/main" val="1024833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1600200"/>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mnibeat.com/wp-content/uploads/2012/02/BigRocksFirst3-TN.jpg"/>
          <p:cNvPicPr>
            <a:picLocks noChangeAspect="1" noChangeArrowheads="1"/>
          </p:cNvPicPr>
          <p:nvPr/>
        </p:nvPicPr>
        <p:blipFill>
          <a:blip r:embed="rId2" cstate="print"/>
          <a:srcRect/>
          <a:stretch>
            <a:fillRect/>
          </a:stretch>
        </p:blipFill>
        <p:spPr bwMode="auto">
          <a:xfrm>
            <a:off x="0" y="0"/>
            <a:ext cx="9144000" cy="6867673"/>
          </a:xfrm>
          <a:prstGeom prst="rect">
            <a:avLst/>
          </a:prstGeom>
          <a:noFill/>
        </p:spPr>
      </p:pic>
      <p:sp>
        <p:nvSpPr>
          <p:cNvPr id="2" name="Rectangle 1"/>
          <p:cNvSpPr/>
          <p:nvPr/>
        </p:nvSpPr>
        <p:spPr>
          <a:xfrm>
            <a:off x="7493216" y="0"/>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Stop sorting sand</a:t>
            </a:r>
            <a:br>
              <a:rPr lang="en-US" dirty="0"/>
            </a:br>
            <a:r>
              <a:rPr lang="en-US" sz="3100" dirty="0"/>
              <a:t>Make a master list</a:t>
            </a:r>
          </a:p>
        </p:txBody>
      </p:sp>
      <p:pic>
        <p:nvPicPr>
          <p:cNvPr id="25602" name="Picture 2" descr="http://www.naturalfactors.com/media/8e40404a-760f-408b-96a9-31bfea00ee0f/Blog/Other/Rocks%20Pebbles%20Sand_jpg"/>
          <p:cNvPicPr>
            <a:picLocks noChangeAspect="1" noChangeArrowheads="1"/>
          </p:cNvPicPr>
          <p:nvPr/>
        </p:nvPicPr>
        <p:blipFill>
          <a:blip r:embed="rId2" cstate="print"/>
          <a:srcRect/>
          <a:stretch>
            <a:fillRect/>
          </a:stretch>
        </p:blipFill>
        <p:spPr bwMode="auto">
          <a:xfrm>
            <a:off x="520446" y="1752600"/>
            <a:ext cx="3213354" cy="4119685"/>
          </a:xfrm>
          <a:prstGeom prst="rect">
            <a:avLst/>
          </a:prstGeom>
          <a:noFill/>
        </p:spPr>
      </p:pic>
      <p:sp>
        <p:nvSpPr>
          <p:cNvPr id="5" name="Content Placeholder 4"/>
          <p:cNvSpPr>
            <a:spLocks noGrp="1"/>
          </p:cNvSpPr>
          <p:nvPr>
            <p:ph idx="1"/>
          </p:nvPr>
        </p:nvSpPr>
        <p:spPr>
          <a:xfrm>
            <a:off x="4114800" y="1600200"/>
            <a:ext cx="4572000" cy="4525963"/>
          </a:xfrm>
          <a:ln>
            <a:solidFill>
              <a:schemeClr val="tx1"/>
            </a:solidFill>
          </a:ln>
        </p:spPr>
        <p:txBody>
          <a:bodyPr/>
          <a:lstStyle/>
          <a:p>
            <a:pPr>
              <a:buNone/>
            </a:pPr>
            <a:r>
              <a:rPr lang="en-US" dirty="0"/>
              <a:t>ROCKS             SAND</a:t>
            </a:r>
          </a:p>
        </p:txBody>
      </p:sp>
      <p:cxnSp>
        <p:nvCxnSpPr>
          <p:cNvPr id="7" name="Straight Connector 6"/>
          <p:cNvCxnSpPr/>
          <p:nvPr/>
        </p:nvCxnSpPr>
        <p:spPr>
          <a:xfrm>
            <a:off x="6400800" y="1615440"/>
            <a:ext cx="0" cy="4480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p:cNvGrpSpPr/>
          <p:nvPr/>
        </p:nvGrpSpPr>
        <p:grpSpPr>
          <a:xfrm>
            <a:off x="990600" y="990600"/>
            <a:ext cx="7086600" cy="4953000"/>
            <a:chOff x="1143000" y="1447800"/>
            <a:chExt cx="7086600" cy="4953000"/>
          </a:xfrm>
        </p:grpSpPr>
        <p:sp>
          <p:nvSpPr>
            <p:cNvPr id="3" name="Oval 2"/>
            <p:cNvSpPr/>
            <p:nvPr/>
          </p:nvSpPr>
          <p:spPr>
            <a:xfrm>
              <a:off x="1676400" y="1447800"/>
              <a:ext cx="6019800" cy="495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514600" y="2133600"/>
              <a:ext cx="4343400" cy="3657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00400" y="2819400"/>
              <a:ext cx="28956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720000">
              <a:off x="1905000" y="1828800"/>
              <a:ext cx="5410200" cy="426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43000" y="3924300"/>
              <a:ext cx="7086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720000" flipH="1">
              <a:off x="2057400" y="1752600"/>
              <a:ext cx="5410200" cy="42672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666171" y="381000"/>
            <a:ext cx="1667829" cy="584775"/>
          </a:xfrm>
          <a:prstGeom prst="rect">
            <a:avLst/>
          </a:prstGeom>
          <a:noFill/>
        </p:spPr>
        <p:txBody>
          <a:bodyPr wrap="none" rtlCol="0">
            <a:spAutoFit/>
          </a:bodyPr>
          <a:lstStyle/>
          <a:p>
            <a:r>
              <a:rPr lang="en-US" sz="3200" dirty="0"/>
              <a:t>Educator</a:t>
            </a:r>
          </a:p>
        </p:txBody>
      </p:sp>
      <p:sp>
        <p:nvSpPr>
          <p:cNvPr id="10" name="TextBox 9"/>
          <p:cNvSpPr txBox="1"/>
          <p:nvPr/>
        </p:nvSpPr>
        <p:spPr>
          <a:xfrm>
            <a:off x="7243285" y="1524000"/>
            <a:ext cx="1664238" cy="584775"/>
          </a:xfrm>
          <a:prstGeom prst="rect">
            <a:avLst/>
          </a:prstGeom>
          <a:noFill/>
        </p:spPr>
        <p:txBody>
          <a:bodyPr wrap="none" rtlCol="0">
            <a:spAutoFit/>
          </a:bodyPr>
          <a:lstStyle/>
          <a:p>
            <a:r>
              <a:rPr lang="en-US" sz="3200" dirty="0"/>
              <a:t>Husband</a:t>
            </a:r>
          </a:p>
        </p:txBody>
      </p:sp>
      <p:sp>
        <p:nvSpPr>
          <p:cNvPr id="11" name="TextBox 10"/>
          <p:cNvSpPr txBox="1"/>
          <p:nvPr/>
        </p:nvSpPr>
        <p:spPr>
          <a:xfrm>
            <a:off x="7010400" y="5041612"/>
            <a:ext cx="1368901" cy="584775"/>
          </a:xfrm>
          <a:prstGeom prst="rect">
            <a:avLst/>
          </a:prstGeom>
          <a:noFill/>
        </p:spPr>
        <p:txBody>
          <a:bodyPr wrap="none" rtlCol="0">
            <a:spAutoFit/>
          </a:bodyPr>
          <a:lstStyle/>
          <a:p>
            <a:r>
              <a:rPr lang="en-US" sz="3200" dirty="0"/>
              <a:t>Parent </a:t>
            </a:r>
          </a:p>
        </p:txBody>
      </p:sp>
      <p:sp>
        <p:nvSpPr>
          <p:cNvPr id="12" name="TextBox 11"/>
          <p:cNvSpPr txBox="1"/>
          <p:nvPr/>
        </p:nvSpPr>
        <p:spPr>
          <a:xfrm>
            <a:off x="838200" y="1723103"/>
            <a:ext cx="870751" cy="584775"/>
          </a:xfrm>
          <a:prstGeom prst="rect">
            <a:avLst/>
          </a:prstGeom>
          <a:noFill/>
        </p:spPr>
        <p:txBody>
          <a:bodyPr wrap="none" rtlCol="0">
            <a:spAutoFit/>
          </a:bodyPr>
          <a:lstStyle/>
          <a:p>
            <a:r>
              <a:rPr lang="en-US" sz="3200" dirty="0"/>
              <a:t>CEO</a:t>
            </a:r>
          </a:p>
        </p:txBody>
      </p:sp>
      <p:sp>
        <p:nvSpPr>
          <p:cNvPr id="14" name="TextBox 13"/>
          <p:cNvSpPr txBox="1"/>
          <p:nvPr/>
        </p:nvSpPr>
        <p:spPr>
          <a:xfrm>
            <a:off x="555224" y="4724400"/>
            <a:ext cx="1182888" cy="584775"/>
          </a:xfrm>
          <a:prstGeom prst="rect">
            <a:avLst/>
          </a:prstGeom>
          <a:noFill/>
        </p:spPr>
        <p:txBody>
          <a:bodyPr wrap="none" rtlCol="0">
            <a:spAutoFit/>
          </a:bodyPr>
          <a:lstStyle/>
          <a:p>
            <a:r>
              <a:rPr lang="en-US" sz="3200" dirty="0"/>
              <a:t>Editor</a:t>
            </a:r>
          </a:p>
        </p:txBody>
      </p:sp>
      <p:sp>
        <p:nvSpPr>
          <p:cNvPr id="16" name="TextBox 15"/>
          <p:cNvSpPr txBox="1"/>
          <p:nvPr/>
        </p:nvSpPr>
        <p:spPr>
          <a:xfrm>
            <a:off x="3767632" y="6044625"/>
            <a:ext cx="1532535" cy="584775"/>
          </a:xfrm>
          <a:prstGeom prst="rect">
            <a:avLst/>
          </a:prstGeom>
          <a:noFill/>
        </p:spPr>
        <p:txBody>
          <a:bodyPr wrap="none" rtlCol="0">
            <a:spAutoFit/>
          </a:bodyPr>
          <a:lstStyle/>
          <a:p>
            <a:r>
              <a:rPr lang="en-US" sz="3200" dirty="0"/>
              <a:t>Investor</a:t>
            </a:r>
          </a:p>
        </p:txBody>
      </p:sp>
      <p:sp>
        <p:nvSpPr>
          <p:cNvPr id="15" name="Oval 14"/>
          <p:cNvSpPr/>
          <p:nvPr/>
        </p:nvSpPr>
        <p:spPr>
          <a:xfrm>
            <a:off x="457200" y="1371600"/>
            <a:ext cx="1600200" cy="1371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495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4" grpId="0"/>
      <p:bldP spid="16"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228600"/>
          <a:ext cx="9144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33400" y="609600"/>
            <a:ext cx="1339213" cy="923330"/>
          </a:xfrm>
          <a:prstGeom prst="rect">
            <a:avLst/>
          </a:prstGeom>
          <a:noFill/>
        </p:spPr>
        <p:txBody>
          <a:bodyPr wrap="none" rtlCol="0">
            <a:spAutoFit/>
          </a:bodyPr>
          <a:lstStyle/>
          <a:p>
            <a:r>
              <a:rPr lang="en-US" sz="5400" dirty="0"/>
              <a:t>CEO</a:t>
            </a:r>
          </a:p>
        </p:txBody>
      </p:sp>
      <p:sp>
        <p:nvSpPr>
          <p:cNvPr id="4" name="Up Arrow 3"/>
          <p:cNvSpPr/>
          <p:nvPr/>
        </p:nvSpPr>
        <p:spPr>
          <a:xfrm rot="3256505">
            <a:off x="1018348" y="5103733"/>
            <a:ext cx="1066800" cy="990600"/>
          </a:xfrm>
          <a:prstGeom prst="up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1A6B6065-1DAA-4D1D-AC2C-865BBFAA5B43}"/>
                                            </p:graphicEl>
                                          </p:spTgt>
                                        </p:tgtEl>
                                        <p:attrNameLst>
                                          <p:attrName>style.visibility</p:attrName>
                                        </p:attrNameLst>
                                      </p:cBhvr>
                                      <p:to>
                                        <p:strVal val="visible"/>
                                      </p:to>
                                    </p:set>
                                    <p:anim calcmode="lin" valueType="num">
                                      <p:cBhvr additive="base">
                                        <p:cTn id="7" dur="500" fill="hold"/>
                                        <p:tgtEl>
                                          <p:spTgt spid="2">
                                            <p:graphicEl>
                                              <a:dgm id="{1A6B6065-1DAA-4D1D-AC2C-865BBFAA5B4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1A6B6065-1DAA-4D1D-AC2C-865BBFAA5B43}"/>
                                            </p:graphic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graphicEl>
                                              <a:dgm id="{89762E11-0D98-4A3A-A138-D7074EB89FBB}"/>
                                            </p:graphicEl>
                                          </p:spTgt>
                                        </p:tgtEl>
                                        <p:attrNameLst>
                                          <p:attrName>style.visibility</p:attrName>
                                        </p:attrNameLst>
                                      </p:cBhvr>
                                      <p:to>
                                        <p:strVal val="visible"/>
                                      </p:to>
                                    </p:set>
                                    <p:anim calcmode="lin" valueType="num">
                                      <p:cBhvr additive="base">
                                        <p:cTn id="12" dur="500" fill="hold"/>
                                        <p:tgtEl>
                                          <p:spTgt spid="2">
                                            <p:graphicEl>
                                              <a:dgm id="{89762E11-0D98-4A3A-A138-D7074EB89FBB}"/>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graphicEl>
                                              <a:dgm id="{89762E11-0D98-4A3A-A138-D7074EB89FBB}"/>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graphicEl>
                                              <a:dgm id="{C5D00231-281A-4145-8D8E-D37A9EB5BDF3}"/>
                                            </p:graphicEl>
                                          </p:spTgt>
                                        </p:tgtEl>
                                        <p:attrNameLst>
                                          <p:attrName>style.visibility</p:attrName>
                                        </p:attrNameLst>
                                      </p:cBhvr>
                                      <p:to>
                                        <p:strVal val="visible"/>
                                      </p:to>
                                    </p:set>
                                    <p:anim calcmode="lin" valueType="num">
                                      <p:cBhvr additive="base">
                                        <p:cTn id="18" dur="500" fill="hold"/>
                                        <p:tgtEl>
                                          <p:spTgt spid="2">
                                            <p:graphicEl>
                                              <a:dgm id="{C5D00231-281A-4145-8D8E-D37A9EB5BDF3}"/>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graphicEl>
                                              <a:dgm id="{C5D00231-281A-4145-8D8E-D37A9EB5BDF3}"/>
                                            </p:graphic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
                                            <p:graphicEl>
                                              <a:dgm id="{5A993DF1-4802-4650-9EAD-76A04F7BF5F7}"/>
                                            </p:graphicEl>
                                          </p:spTgt>
                                        </p:tgtEl>
                                        <p:attrNameLst>
                                          <p:attrName>style.visibility</p:attrName>
                                        </p:attrNameLst>
                                      </p:cBhvr>
                                      <p:to>
                                        <p:strVal val="visible"/>
                                      </p:to>
                                    </p:set>
                                    <p:anim calcmode="lin" valueType="num">
                                      <p:cBhvr additive="base">
                                        <p:cTn id="23" dur="500" fill="hold"/>
                                        <p:tgtEl>
                                          <p:spTgt spid="2">
                                            <p:graphicEl>
                                              <a:dgm id="{5A993DF1-4802-4650-9EAD-76A04F7BF5F7}"/>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graphicEl>
                                              <a:dgm id="{5A993DF1-4802-4650-9EAD-76A04F7BF5F7}"/>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graphicEl>
                                              <a:dgm id="{A2923FDC-D4F0-4D53-A3D5-B5CF7F3FD787}"/>
                                            </p:graphicEl>
                                          </p:spTgt>
                                        </p:tgtEl>
                                        <p:attrNameLst>
                                          <p:attrName>style.visibility</p:attrName>
                                        </p:attrNameLst>
                                      </p:cBhvr>
                                      <p:to>
                                        <p:strVal val="visible"/>
                                      </p:to>
                                    </p:set>
                                    <p:anim calcmode="lin" valueType="num">
                                      <p:cBhvr additive="base">
                                        <p:cTn id="29" dur="500" fill="hold"/>
                                        <p:tgtEl>
                                          <p:spTgt spid="2">
                                            <p:graphicEl>
                                              <a:dgm id="{A2923FDC-D4F0-4D53-A3D5-B5CF7F3FD787}"/>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graphicEl>
                                              <a:dgm id="{A2923FDC-D4F0-4D53-A3D5-B5CF7F3FD787}"/>
                                            </p:graphic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2">
                                            <p:graphicEl>
                                              <a:dgm id="{EF8853CE-C957-44AC-9317-392DB439C858}"/>
                                            </p:graphicEl>
                                          </p:spTgt>
                                        </p:tgtEl>
                                        <p:attrNameLst>
                                          <p:attrName>style.visibility</p:attrName>
                                        </p:attrNameLst>
                                      </p:cBhvr>
                                      <p:to>
                                        <p:strVal val="visible"/>
                                      </p:to>
                                    </p:set>
                                    <p:anim calcmode="lin" valueType="num">
                                      <p:cBhvr additive="base">
                                        <p:cTn id="34" dur="500" fill="hold"/>
                                        <p:tgtEl>
                                          <p:spTgt spid="2">
                                            <p:graphicEl>
                                              <a:dgm id="{EF8853CE-C957-44AC-9317-392DB439C858}"/>
                                            </p:graphic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graphicEl>
                                              <a:dgm id="{EF8853CE-C957-44AC-9317-392DB439C858}"/>
                                            </p:graphic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graphicEl>
                                              <a:dgm id="{1E28A4D7-0A03-4D4C-8CBF-18016366E020}"/>
                                            </p:graphicEl>
                                          </p:spTgt>
                                        </p:tgtEl>
                                        <p:attrNameLst>
                                          <p:attrName>style.visibility</p:attrName>
                                        </p:attrNameLst>
                                      </p:cBhvr>
                                      <p:to>
                                        <p:strVal val="visible"/>
                                      </p:to>
                                    </p:set>
                                    <p:anim calcmode="lin" valueType="num">
                                      <p:cBhvr additive="base">
                                        <p:cTn id="40" dur="500" fill="hold"/>
                                        <p:tgtEl>
                                          <p:spTgt spid="2">
                                            <p:graphicEl>
                                              <a:dgm id="{1E28A4D7-0A03-4D4C-8CBF-18016366E020}"/>
                                            </p:graphic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graphicEl>
                                              <a:dgm id="{1E28A4D7-0A03-4D4C-8CBF-18016366E020}"/>
                                            </p:graphicEl>
                                          </p:spTgt>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2">
                                            <p:graphicEl>
                                              <a:dgm id="{52E46951-1DEC-4AC9-81A9-F1E6A432E063}"/>
                                            </p:graphicEl>
                                          </p:spTgt>
                                        </p:tgtEl>
                                        <p:attrNameLst>
                                          <p:attrName>style.visibility</p:attrName>
                                        </p:attrNameLst>
                                      </p:cBhvr>
                                      <p:to>
                                        <p:strVal val="visible"/>
                                      </p:to>
                                    </p:set>
                                    <p:anim calcmode="lin" valueType="num">
                                      <p:cBhvr additive="base">
                                        <p:cTn id="45" dur="500" fill="hold"/>
                                        <p:tgtEl>
                                          <p:spTgt spid="2">
                                            <p:graphicEl>
                                              <a:dgm id="{52E46951-1DEC-4AC9-81A9-F1E6A432E063}"/>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graphicEl>
                                              <a:dgm id="{52E46951-1DEC-4AC9-81A9-F1E6A432E063}"/>
                                            </p:graphic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0-#ppt_w/2"/>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5257800"/>
          </a:xfrm>
        </p:spPr>
        <p:txBody>
          <a:bodyPr>
            <a:normAutofit fontScale="70000" lnSpcReduction="20000"/>
          </a:bodyPr>
          <a:lstStyle/>
          <a:p>
            <a:pPr lvl="0"/>
            <a:r>
              <a:rPr lang="en-US" sz="3400" b="1" dirty="0"/>
              <a:t>Human relations</a:t>
            </a:r>
          </a:p>
          <a:p>
            <a:pPr lvl="1"/>
            <a:r>
              <a:rPr lang="en-US" dirty="0"/>
              <a:t>Hiring and Training</a:t>
            </a:r>
          </a:p>
          <a:p>
            <a:pPr lvl="1"/>
            <a:r>
              <a:rPr lang="en-US" dirty="0"/>
              <a:t>HR Reporting and Management</a:t>
            </a:r>
          </a:p>
          <a:p>
            <a:pPr lvl="1">
              <a:spcAft>
                <a:spcPts val="1200"/>
              </a:spcAft>
            </a:pPr>
            <a:r>
              <a:rPr lang="en-US" dirty="0"/>
              <a:t>Firing</a:t>
            </a:r>
          </a:p>
          <a:p>
            <a:pPr lvl="0"/>
            <a:r>
              <a:rPr lang="en-US" sz="3400" b="1" dirty="0"/>
              <a:t>Procurement</a:t>
            </a:r>
          </a:p>
          <a:p>
            <a:pPr lvl="1"/>
            <a:r>
              <a:rPr lang="en-US" dirty="0"/>
              <a:t>Equipment</a:t>
            </a:r>
          </a:p>
          <a:p>
            <a:pPr lvl="1"/>
            <a:r>
              <a:rPr lang="en-US" dirty="0"/>
              <a:t>Clinic Supplies</a:t>
            </a:r>
          </a:p>
          <a:p>
            <a:pPr lvl="1">
              <a:spcAft>
                <a:spcPts val="1200"/>
              </a:spcAft>
            </a:pPr>
            <a:r>
              <a:rPr lang="en-US" dirty="0"/>
              <a:t>Inventory</a:t>
            </a:r>
          </a:p>
          <a:p>
            <a:pPr lvl="0"/>
            <a:r>
              <a:rPr lang="en-US" sz="3400" b="1" dirty="0"/>
              <a:t>Information Technology</a:t>
            </a:r>
          </a:p>
          <a:p>
            <a:pPr lvl="1"/>
            <a:r>
              <a:rPr lang="en-US" dirty="0"/>
              <a:t>Computer System</a:t>
            </a:r>
          </a:p>
          <a:p>
            <a:pPr lvl="1"/>
            <a:r>
              <a:rPr lang="en-US" dirty="0"/>
              <a:t>Telephone System</a:t>
            </a:r>
          </a:p>
          <a:p>
            <a:pPr lvl="1">
              <a:spcAft>
                <a:spcPts val="1200"/>
              </a:spcAft>
            </a:pPr>
            <a:r>
              <a:rPr lang="en-US" dirty="0"/>
              <a:t>E-Mail and Website Management</a:t>
            </a:r>
          </a:p>
          <a:p>
            <a:pPr lvl="0"/>
            <a:r>
              <a:rPr lang="en-US" sz="3400" b="1" dirty="0"/>
              <a:t>Operations</a:t>
            </a:r>
          </a:p>
          <a:p>
            <a:pPr lvl="1"/>
            <a:r>
              <a:rPr lang="en-US" dirty="0"/>
              <a:t>Scheduling </a:t>
            </a:r>
          </a:p>
          <a:p>
            <a:pPr lvl="1"/>
            <a:r>
              <a:rPr lang="en-US" dirty="0"/>
              <a:t>Examination</a:t>
            </a:r>
          </a:p>
          <a:p>
            <a:pPr lvl="1"/>
            <a:r>
              <a:rPr lang="en-US" dirty="0"/>
              <a:t>Treatment and Dispensing</a:t>
            </a:r>
          </a:p>
        </p:txBody>
      </p:sp>
      <p:sp>
        <p:nvSpPr>
          <p:cNvPr id="4" name="Content Placeholder 3"/>
          <p:cNvSpPr>
            <a:spLocks noGrp="1"/>
          </p:cNvSpPr>
          <p:nvPr>
            <p:ph sz="half" idx="2"/>
          </p:nvPr>
        </p:nvSpPr>
        <p:spPr>
          <a:xfrm>
            <a:off x="4572000" y="1219200"/>
            <a:ext cx="4038600" cy="5084064"/>
          </a:xfrm>
        </p:spPr>
        <p:txBody>
          <a:bodyPr>
            <a:normAutofit fontScale="70000" lnSpcReduction="20000"/>
          </a:bodyPr>
          <a:lstStyle/>
          <a:p>
            <a:pPr lvl="0"/>
            <a:r>
              <a:rPr lang="en-US" sz="3400" b="1" dirty="0"/>
              <a:t>Finance</a:t>
            </a:r>
          </a:p>
          <a:p>
            <a:pPr lvl="1"/>
            <a:r>
              <a:rPr lang="en-US" dirty="0"/>
              <a:t>Revenue</a:t>
            </a:r>
          </a:p>
          <a:p>
            <a:pPr lvl="1"/>
            <a:r>
              <a:rPr lang="en-US" dirty="0"/>
              <a:t>Expenses</a:t>
            </a:r>
          </a:p>
          <a:p>
            <a:pPr lvl="1">
              <a:spcAft>
                <a:spcPts val="1200"/>
              </a:spcAft>
            </a:pPr>
            <a:r>
              <a:rPr lang="en-US" dirty="0"/>
              <a:t>Tax Reporting</a:t>
            </a:r>
          </a:p>
          <a:p>
            <a:pPr lvl="0"/>
            <a:r>
              <a:rPr lang="en-US" sz="3400" b="1" dirty="0"/>
              <a:t>Quality Control</a:t>
            </a:r>
          </a:p>
          <a:p>
            <a:pPr lvl="1"/>
            <a:r>
              <a:rPr lang="en-US" dirty="0"/>
              <a:t>Staff Proficiency Testing, Education and Discipline</a:t>
            </a:r>
          </a:p>
          <a:p>
            <a:pPr lvl="1"/>
            <a:r>
              <a:rPr lang="en-US" dirty="0"/>
              <a:t>Patient Quality Control</a:t>
            </a:r>
          </a:p>
          <a:p>
            <a:pPr lvl="1">
              <a:spcAft>
                <a:spcPts val="1200"/>
              </a:spcAft>
            </a:pPr>
            <a:r>
              <a:rPr lang="en-US" dirty="0"/>
              <a:t>Laboratory Quality Control</a:t>
            </a:r>
          </a:p>
          <a:p>
            <a:pPr lvl="0"/>
            <a:r>
              <a:rPr lang="en-US" sz="3400" b="1" dirty="0"/>
              <a:t>Public Relations</a:t>
            </a:r>
          </a:p>
          <a:p>
            <a:pPr lvl="1"/>
            <a:r>
              <a:rPr lang="en-US" dirty="0"/>
              <a:t>Internal Marketing</a:t>
            </a:r>
          </a:p>
          <a:p>
            <a:pPr lvl="1"/>
            <a:r>
              <a:rPr lang="en-US" dirty="0"/>
              <a:t>External Marketing</a:t>
            </a:r>
          </a:p>
          <a:p>
            <a:pPr lvl="1">
              <a:spcAft>
                <a:spcPts val="1200"/>
              </a:spcAft>
            </a:pPr>
            <a:r>
              <a:rPr lang="en-US" dirty="0"/>
              <a:t>Success Stories</a:t>
            </a:r>
          </a:p>
        </p:txBody>
      </p:sp>
      <p:sp>
        <p:nvSpPr>
          <p:cNvPr id="6" name="TextBox 5"/>
          <p:cNvSpPr txBox="1"/>
          <p:nvPr/>
        </p:nvSpPr>
        <p:spPr>
          <a:xfrm>
            <a:off x="762000" y="152400"/>
            <a:ext cx="5788892" cy="923330"/>
          </a:xfrm>
          <a:prstGeom prst="rect">
            <a:avLst/>
          </a:prstGeom>
          <a:noFill/>
        </p:spPr>
        <p:txBody>
          <a:bodyPr wrap="none" rtlCol="0">
            <a:spAutoFit/>
          </a:bodyPr>
          <a:lstStyle/>
          <a:p>
            <a:r>
              <a:rPr lang="en-US" sz="5400" b="1" dirty="0">
                <a:solidFill>
                  <a:srgbClr val="0070C0"/>
                </a:solidFill>
              </a:rPr>
              <a:t>CEO </a:t>
            </a:r>
            <a:r>
              <a:rPr lang="en-US" sz="3200" b="1" dirty="0">
                <a:solidFill>
                  <a:srgbClr val="0070C0"/>
                </a:solidFill>
              </a:rPr>
              <a:t>– Practice Administration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omnibeat.com/wp-content/uploads/2012/02/BigRocksFirst3-TN.jpg"/>
          <p:cNvPicPr>
            <a:picLocks noChangeAspect="1" noChangeArrowheads="1"/>
          </p:cNvPicPr>
          <p:nvPr/>
        </p:nvPicPr>
        <p:blipFill>
          <a:blip r:embed="rId2" cstate="print"/>
          <a:srcRect r="55000"/>
          <a:stretch>
            <a:fillRect/>
          </a:stretch>
        </p:blipFill>
        <p:spPr bwMode="auto">
          <a:xfrm>
            <a:off x="0" y="-9673"/>
            <a:ext cx="4114800" cy="6867673"/>
          </a:xfrm>
          <a:prstGeom prst="rect">
            <a:avLst/>
          </a:prstGeom>
          <a:noFill/>
        </p:spPr>
      </p:pic>
      <p:sp>
        <p:nvSpPr>
          <p:cNvPr id="4" name="Content Placeholder 3"/>
          <p:cNvSpPr>
            <a:spLocks noGrp="1"/>
          </p:cNvSpPr>
          <p:nvPr>
            <p:ph idx="1"/>
          </p:nvPr>
        </p:nvSpPr>
        <p:spPr>
          <a:xfrm>
            <a:off x="4343400" y="533400"/>
            <a:ext cx="4343400" cy="5943600"/>
          </a:xfrm>
        </p:spPr>
        <p:txBody>
          <a:bodyPr/>
          <a:lstStyle/>
          <a:p>
            <a:pPr marL="514350" indent="-514350">
              <a:buFont typeface="+mj-lt"/>
              <a:buAutoNum type="arabicPeriod"/>
            </a:pPr>
            <a:r>
              <a:rPr lang="en-US" dirty="0"/>
              <a:t>Once a week for 30 minutes</a:t>
            </a:r>
          </a:p>
          <a:p>
            <a:pPr marL="914400" lvl="1" indent="-514350"/>
            <a:r>
              <a:rPr lang="en-US" dirty="0"/>
              <a:t>Schedule your big rocks</a:t>
            </a:r>
          </a:p>
          <a:p>
            <a:pPr marL="914400" lvl="1" indent="-514350">
              <a:spcAft>
                <a:spcPts val="3600"/>
              </a:spcAft>
            </a:pPr>
            <a:r>
              <a:rPr lang="en-US" dirty="0"/>
              <a:t>Prioritize your master list (sand)</a:t>
            </a:r>
          </a:p>
          <a:p>
            <a:pPr marL="514350" indent="-514350">
              <a:buFont typeface="+mj-lt"/>
              <a:buAutoNum type="arabicPeriod"/>
            </a:pPr>
            <a:r>
              <a:rPr lang="en-US" dirty="0"/>
              <a:t>Daily, spend 10 minutes to plan your day</a:t>
            </a:r>
          </a:p>
          <a:p>
            <a:pPr marL="514350" indent="-514350">
              <a:buFont typeface="+mj-lt"/>
              <a:buAutoNum type="arabicPeriod"/>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A78FFA74-804C-43C1-8CBB-F1D1639DC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988" y="228600"/>
            <a:ext cx="4630024" cy="6171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4313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457200" y="457200"/>
            <a:ext cx="8229600" cy="1143000"/>
          </a:xfrm>
        </p:spPr>
        <p:txBody>
          <a:bodyPr/>
          <a:lstStyle/>
          <a:p>
            <a:pPr eaLnBrk="1" hangingPunct="1"/>
            <a:r>
              <a:rPr lang="en-US" dirty="0"/>
              <a:t>Mark Wright, OD, FCOVD</a:t>
            </a:r>
          </a:p>
        </p:txBody>
      </p:sp>
      <p:sp>
        <p:nvSpPr>
          <p:cNvPr id="157699" name="Rectangle 3"/>
          <p:cNvSpPr>
            <a:spLocks noGrp="1" noChangeArrowheads="1"/>
          </p:cNvSpPr>
          <p:nvPr>
            <p:ph type="body" sz="half" idx="4294967295"/>
          </p:nvPr>
        </p:nvSpPr>
        <p:spPr>
          <a:xfrm>
            <a:off x="2438400" y="1600200"/>
            <a:ext cx="6096000" cy="4724400"/>
          </a:xfrm>
        </p:spPr>
        <p:txBody>
          <a:bodyPr>
            <a:normAutofit fontScale="92500" lnSpcReduction="10000"/>
          </a:bodyPr>
          <a:lstStyle/>
          <a:p>
            <a:pPr eaLnBrk="1" hangingPunct="1">
              <a:lnSpc>
                <a:spcPct val="90000"/>
              </a:lnSpc>
              <a:spcBef>
                <a:spcPts val="0"/>
              </a:spcBef>
              <a:spcAft>
                <a:spcPts val="1800"/>
              </a:spcAft>
            </a:pPr>
            <a:r>
              <a:rPr lang="en-US" sz="2400" b="1" dirty="0"/>
              <a:t>CEO: Practice Management Center</a:t>
            </a:r>
          </a:p>
          <a:p>
            <a:pPr eaLnBrk="1" hangingPunct="1">
              <a:lnSpc>
                <a:spcPct val="90000"/>
              </a:lnSpc>
              <a:spcBef>
                <a:spcPts val="0"/>
              </a:spcBef>
              <a:spcAft>
                <a:spcPts val="1800"/>
              </a:spcAft>
            </a:pPr>
            <a:r>
              <a:rPr lang="en-US" sz="2400" b="1" dirty="0"/>
              <a:t>President: </a:t>
            </a:r>
            <a:r>
              <a:rPr lang="en-US" sz="2400" b="1" i="1" dirty="0"/>
              <a:t>Pathways to Success</a:t>
            </a:r>
          </a:p>
          <a:p>
            <a:pPr eaLnBrk="1" hangingPunct="1">
              <a:lnSpc>
                <a:spcPct val="90000"/>
              </a:lnSpc>
              <a:spcBef>
                <a:spcPts val="0"/>
              </a:spcBef>
              <a:spcAft>
                <a:spcPts val="1800"/>
              </a:spcAft>
            </a:pPr>
            <a:r>
              <a:rPr lang="en-US" sz="2400" b="1" dirty="0"/>
              <a:t>Editor: </a:t>
            </a:r>
            <a:r>
              <a:rPr lang="en-US" sz="2400" b="1" i="1" dirty="0"/>
              <a:t>Review of Optometric Business </a:t>
            </a:r>
          </a:p>
          <a:p>
            <a:pPr algn="ctr" eaLnBrk="1" hangingPunct="1">
              <a:lnSpc>
                <a:spcPct val="90000"/>
              </a:lnSpc>
              <a:spcBef>
                <a:spcPts val="0"/>
              </a:spcBef>
              <a:spcAft>
                <a:spcPts val="1800"/>
              </a:spcAft>
              <a:buNone/>
            </a:pPr>
            <a:r>
              <a:rPr lang="en-US" sz="2400" b="1" dirty="0">
                <a:solidFill>
                  <a:schemeClr val="tx2">
                    <a:lumMod val="75000"/>
                  </a:schemeClr>
                </a:solidFill>
              </a:rPr>
              <a:t>www.reviewofoptometricbusiness.com</a:t>
            </a:r>
          </a:p>
          <a:p>
            <a:pPr eaLnBrk="1" hangingPunct="1">
              <a:lnSpc>
                <a:spcPct val="90000"/>
              </a:lnSpc>
              <a:spcBef>
                <a:spcPts val="0"/>
              </a:spcBef>
              <a:spcAft>
                <a:spcPts val="1800"/>
              </a:spcAft>
            </a:pPr>
            <a:r>
              <a:rPr lang="en-US" sz="2400" b="1" dirty="0"/>
              <a:t>Author: </a:t>
            </a:r>
            <a:r>
              <a:rPr lang="en-US" sz="2400" b="1" i="1" dirty="0"/>
              <a:t>Coding, Reimbursement and Contracting for Optometry</a:t>
            </a:r>
          </a:p>
          <a:p>
            <a:pPr eaLnBrk="1" hangingPunct="1">
              <a:lnSpc>
                <a:spcPct val="90000"/>
              </a:lnSpc>
              <a:spcBef>
                <a:spcPts val="0"/>
              </a:spcBef>
              <a:spcAft>
                <a:spcPts val="1800"/>
              </a:spcAft>
            </a:pPr>
            <a:r>
              <a:rPr lang="en-US" sz="2400" b="1" dirty="0"/>
              <a:t>Director: Bennett/VSP Business Management Program at TOSU</a:t>
            </a:r>
          </a:p>
          <a:p>
            <a:pPr eaLnBrk="1" hangingPunct="1">
              <a:lnSpc>
                <a:spcPct val="90000"/>
              </a:lnSpc>
              <a:spcBef>
                <a:spcPts val="0"/>
              </a:spcBef>
              <a:spcAft>
                <a:spcPts val="1800"/>
              </a:spcAft>
            </a:pPr>
            <a:r>
              <a:rPr lang="en-US" sz="2400" b="1" dirty="0"/>
              <a:t>2006 Benedict Professor: University of Houston</a:t>
            </a:r>
          </a:p>
          <a:p>
            <a:pPr eaLnBrk="1" hangingPunct="1">
              <a:lnSpc>
                <a:spcPct val="90000"/>
              </a:lnSpc>
              <a:spcBef>
                <a:spcPts val="0"/>
              </a:spcBef>
              <a:spcAft>
                <a:spcPts val="1800"/>
              </a:spcAft>
            </a:pPr>
            <a:r>
              <a:rPr lang="en-US" sz="2400" b="1" dirty="0"/>
              <a:t>1980 – 2007 founder:  Professional </a:t>
            </a:r>
            <a:r>
              <a:rPr lang="en-US" sz="2400" b="1" dirty="0" err="1"/>
              <a:t>VisionCare</a:t>
            </a:r>
            <a:r>
              <a:rPr lang="en-US" sz="2400" b="1" dirty="0"/>
              <a:t>, Westerville, Ohio</a:t>
            </a:r>
          </a:p>
        </p:txBody>
      </p:sp>
      <p:pic>
        <p:nvPicPr>
          <p:cNvPr id="157700" name="Picture 4" descr="MarkWright908feath.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28600" y="1676400"/>
            <a:ext cx="3276600" cy="4095750"/>
          </a:xfrm>
          <a:prstGeom prst="rect">
            <a:avLst/>
          </a:prstGeom>
          <a:noFill/>
          <a:ln w="9525">
            <a:noFill/>
            <a:miter lim="800000"/>
            <a:headEnd/>
            <a:tailEnd/>
          </a:ln>
        </p:spPr>
      </p:pic>
    </p:spTree>
    <p:extLst>
      <p:ext uri="{BB962C8B-B14F-4D97-AF65-F5344CB8AC3E}">
        <p14:creationId xmlns:p14="http://schemas.microsoft.com/office/powerpoint/2010/main" val="1563448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2025536"/>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537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signupandmakemoney.com/Assets/business-increase-revenue.jpg"/>
          <p:cNvPicPr>
            <a:picLocks noChangeAspect="1" noChangeArrowheads="1"/>
          </p:cNvPicPr>
          <p:nvPr/>
        </p:nvPicPr>
        <p:blipFill>
          <a:blip r:embed="rId2" cstate="print"/>
          <a:srcRect/>
          <a:stretch>
            <a:fillRect/>
          </a:stretch>
        </p:blipFill>
        <p:spPr bwMode="auto">
          <a:xfrm>
            <a:off x="228600" y="1905000"/>
            <a:ext cx="4753446" cy="3571876"/>
          </a:xfrm>
          <a:prstGeom prst="rect">
            <a:avLst/>
          </a:prstGeom>
          <a:noFill/>
        </p:spPr>
      </p:pic>
      <p:sp>
        <p:nvSpPr>
          <p:cNvPr id="2" name="Title 1"/>
          <p:cNvSpPr>
            <a:spLocks noGrp="1"/>
          </p:cNvSpPr>
          <p:nvPr>
            <p:ph type="title"/>
          </p:nvPr>
        </p:nvSpPr>
        <p:spPr/>
        <p:txBody>
          <a:bodyPr>
            <a:normAutofit/>
          </a:bodyPr>
          <a:lstStyle/>
          <a:p>
            <a:r>
              <a:rPr lang="en-US" dirty="0"/>
              <a:t>Increase income</a:t>
            </a:r>
          </a:p>
        </p:txBody>
      </p:sp>
      <p:sp>
        <p:nvSpPr>
          <p:cNvPr id="5" name="Content Placeholder 4"/>
          <p:cNvSpPr>
            <a:spLocks noGrp="1"/>
          </p:cNvSpPr>
          <p:nvPr>
            <p:ph idx="1"/>
          </p:nvPr>
        </p:nvSpPr>
        <p:spPr>
          <a:xfrm>
            <a:off x="4648200" y="1447800"/>
            <a:ext cx="4191000" cy="4724400"/>
          </a:xfrm>
        </p:spPr>
        <p:txBody>
          <a:bodyPr>
            <a:normAutofit/>
          </a:bodyPr>
          <a:lstStyle/>
          <a:p>
            <a:pPr marL="514350" indent="-514350">
              <a:lnSpc>
                <a:spcPct val="200000"/>
              </a:lnSpc>
              <a:buFont typeface="+mj-lt"/>
              <a:buAutoNum type="arabicPeriod"/>
            </a:pPr>
            <a:r>
              <a:rPr lang="en-US" dirty="0"/>
              <a:t>Increase fees</a:t>
            </a:r>
          </a:p>
          <a:p>
            <a:pPr marL="514350" indent="-514350">
              <a:lnSpc>
                <a:spcPct val="200000"/>
              </a:lnSpc>
              <a:buFont typeface="+mj-lt"/>
              <a:buAutoNum type="arabicPeriod"/>
            </a:pPr>
            <a:r>
              <a:rPr lang="en-US" dirty="0"/>
              <a:t>Increase income/pat</a:t>
            </a:r>
          </a:p>
          <a:p>
            <a:pPr marL="514350" indent="-514350">
              <a:lnSpc>
                <a:spcPct val="200000"/>
              </a:lnSpc>
              <a:buFont typeface="+mj-lt"/>
              <a:buAutoNum type="arabicPeriod"/>
            </a:pPr>
            <a:r>
              <a:rPr lang="en-US" dirty="0"/>
              <a:t>Increase new pats</a:t>
            </a:r>
          </a:p>
          <a:p>
            <a:pPr marL="514350" indent="-514350">
              <a:lnSpc>
                <a:spcPct val="200000"/>
              </a:lnSpc>
              <a:buFont typeface="+mj-lt"/>
              <a:buAutoNum type="arabicPeriod"/>
            </a:pPr>
            <a:r>
              <a:rPr lang="en-US" dirty="0"/>
              <a:t>Increase visit freq</a:t>
            </a:r>
          </a:p>
        </p:txBody>
      </p:sp>
      <p:sp>
        <p:nvSpPr>
          <p:cNvPr id="6" name="Rectangle 5"/>
          <p:cNvSpPr/>
          <p:nvPr/>
        </p:nvSpPr>
        <p:spPr>
          <a:xfrm>
            <a:off x="233149" y="-107075"/>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13E2-E854-4D59-B6D5-7156CA8D3D5A}"/>
              </a:ext>
            </a:extLst>
          </p:cNvPr>
          <p:cNvSpPr>
            <a:spLocks noGrp="1"/>
          </p:cNvSpPr>
          <p:nvPr>
            <p:ph type="title"/>
          </p:nvPr>
        </p:nvSpPr>
        <p:spPr>
          <a:xfrm>
            <a:off x="324852" y="5091762"/>
            <a:ext cx="5875644" cy="1264588"/>
          </a:xfrm>
        </p:spPr>
        <p:txBody>
          <a:bodyPr vert="horz" lIns="91440" tIns="45720" rIns="91440" bIns="45720" rtlCol="0" anchor="ctr">
            <a:normAutofit fontScale="90000"/>
          </a:bodyPr>
          <a:lstStyle/>
          <a:p>
            <a:pPr algn="r">
              <a:lnSpc>
                <a:spcPct val="90000"/>
              </a:lnSpc>
            </a:pPr>
            <a:r>
              <a:rPr lang="en-US" sz="6000" dirty="0"/>
              <a:t>Increase fees</a:t>
            </a:r>
            <a:br>
              <a:rPr lang="en-US" sz="6000" dirty="0"/>
            </a:br>
            <a:r>
              <a:rPr lang="en-US" sz="2700" dirty="0"/>
              <a:t>On things not covered by 3</a:t>
            </a:r>
            <a:r>
              <a:rPr lang="en-US" sz="2700" baseline="30000" dirty="0"/>
              <a:t>rd</a:t>
            </a:r>
            <a:r>
              <a:rPr lang="en-US" sz="2700" dirty="0"/>
              <a:t> parties</a:t>
            </a:r>
          </a:p>
        </p:txBody>
      </p:sp>
      <p:pic>
        <p:nvPicPr>
          <p:cNvPr id="5" name="Picture 4">
            <a:extLst>
              <a:ext uri="{FF2B5EF4-FFF2-40B4-BE49-F238E27FC236}">
                <a16:creationId xmlns:a16="http://schemas.microsoft.com/office/drawing/2014/main" id="{76410AA9-A49A-45D5-B7A9-1B359D2F1B6C}"/>
              </a:ext>
            </a:extLst>
          </p:cNvPr>
          <p:cNvPicPr>
            <a:picLocks noChangeAspect="1"/>
          </p:cNvPicPr>
          <p:nvPr/>
        </p:nvPicPr>
        <p:blipFill rotWithShape="1">
          <a:blip r:embed="rId2">
            <a:extLst>
              <a:ext uri="{28A0092B-C50C-407E-A947-70E740481C1C}">
                <a14:useLocalDpi xmlns:a14="http://schemas.microsoft.com/office/drawing/2010/main" val="0"/>
              </a:ext>
            </a:extLst>
          </a:blip>
          <a:srcRect t="17197" b="16137"/>
          <a:stretch/>
        </p:blipFill>
        <p:spPr>
          <a:xfrm>
            <a:off x="-2987" y="10"/>
            <a:ext cx="9143999" cy="4571990"/>
          </a:xfrm>
          <a:prstGeom prst="rect">
            <a:avLst/>
          </a:prstGeom>
        </p:spPr>
      </p:pic>
      <p:cxnSp>
        <p:nvCxnSpPr>
          <p:cNvPr id="17" name="Straight Connector 16">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93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F4D2D9-B1ED-4C46-A459-BDB2D6901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20" y="307731"/>
            <a:ext cx="7868680" cy="3894997"/>
          </a:xfrm>
          <a:prstGeom prst="rect">
            <a:avLst/>
          </a:prstGeom>
        </p:spPr>
      </p:pic>
      <p:sp>
        <p:nvSpPr>
          <p:cNvPr id="2" name="Title 1">
            <a:extLst>
              <a:ext uri="{FF2B5EF4-FFF2-40B4-BE49-F238E27FC236}">
                <a16:creationId xmlns:a16="http://schemas.microsoft.com/office/drawing/2014/main" id="{174B4B11-FFC1-4D39-BB8B-ED4F54471E11}"/>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nSpc>
                <a:spcPct val="90000"/>
              </a:lnSpc>
            </a:pPr>
            <a:r>
              <a:rPr lang="en-US" sz="4700" kern="1200" dirty="0">
                <a:solidFill>
                  <a:srgbClr val="0070C0"/>
                </a:solidFill>
                <a:latin typeface="+mj-lt"/>
                <a:ea typeface="+mj-ea"/>
                <a:cs typeface="+mj-cs"/>
              </a:rPr>
              <a:t>Increase your income/patient</a:t>
            </a:r>
          </a:p>
        </p:txBody>
      </p:sp>
    </p:spTree>
    <p:extLst>
      <p:ext uri="{BB962C8B-B14F-4D97-AF65-F5344CB8AC3E}">
        <p14:creationId xmlns:p14="http://schemas.microsoft.com/office/powerpoint/2010/main" val="3998379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indow&#10;&#10;Description generated with high confidence">
            <a:extLst>
              <a:ext uri="{FF2B5EF4-FFF2-40B4-BE49-F238E27FC236}">
                <a16:creationId xmlns:a16="http://schemas.microsoft.com/office/drawing/2014/main" id="{22E7A9ED-7BFB-44D9-87CD-6515D1AD0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1" y="1371600"/>
            <a:ext cx="9052557" cy="4114799"/>
          </a:xfrm>
          <a:prstGeom prst="rect">
            <a:avLst/>
          </a:prstGeom>
        </p:spPr>
      </p:pic>
    </p:spTree>
    <p:extLst>
      <p:ext uri="{BB962C8B-B14F-4D97-AF65-F5344CB8AC3E}">
        <p14:creationId xmlns:p14="http://schemas.microsoft.com/office/powerpoint/2010/main" val="3367523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indoor, window, cabinet&#10;&#10;Description generated with high confidence">
            <a:extLst>
              <a:ext uri="{FF2B5EF4-FFF2-40B4-BE49-F238E27FC236}">
                <a16:creationId xmlns:a16="http://schemas.microsoft.com/office/drawing/2014/main" id="{BCE9BEA7-8076-4765-A658-5BC2D0003AB1}"/>
              </a:ext>
            </a:extLst>
          </p:cNvPr>
          <p:cNvPicPr>
            <a:picLocks noChangeAspect="1"/>
          </p:cNvPicPr>
          <p:nvPr/>
        </p:nvPicPr>
        <p:blipFill rotWithShape="1">
          <a:blip r:embed="rId2">
            <a:extLst>
              <a:ext uri="{28A0092B-C50C-407E-A947-70E740481C1C}">
                <a14:useLocalDpi xmlns:a14="http://schemas.microsoft.com/office/drawing/2010/main" val="0"/>
              </a:ext>
            </a:extLst>
          </a:blip>
          <a:srcRect l="26667" t="17778" r="6666" b="14444"/>
          <a:stretch/>
        </p:blipFill>
        <p:spPr>
          <a:xfrm>
            <a:off x="1676400" y="381000"/>
            <a:ext cx="5791200" cy="5887720"/>
          </a:xfrm>
          <a:prstGeom prst="rect">
            <a:avLst/>
          </a:prstGeom>
        </p:spPr>
      </p:pic>
    </p:spTree>
    <p:extLst>
      <p:ext uri="{BB962C8B-B14F-4D97-AF65-F5344CB8AC3E}">
        <p14:creationId xmlns:p14="http://schemas.microsoft.com/office/powerpoint/2010/main" val="1809327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wall, white, shelf&#10;&#10;Description generated with very high confidence">
            <a:extLst>
              <a:ext uri="{FF2B5EF4-FFF2-40B4-BE49-F238E27FC236}">
                <a16:creationId xmlns:a16="http://schemas.microsoft.com/office/drawing/2014/main" id="{FB41FC28-8B64-4101-B9E4-199F3801F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3" y="533400"/>
            <a:ext cx="9719733" cy="5467350"/>
          </a:xfrm>
          <a:prstGeom prst="rect">
            <a:avLst/>
          </a:prstGeom>
        </p:spPr>
      </p:pic>
    </p:spTree>
    <p:extLst>
      <p:ext uri="{BB962C8B-B14F-4D97-AF65-F5344CB8AC3E}">
        <p14:creationId xmlns:p14="http://schemas.microsoft.com/office/powerpoint/2010/main" val="1509651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wood floor&#10;&#10;Description generated with very high confidence">
            <a:extLst>
              <a:ext uri="{FF2B5EF4-FFF2-40B4-BE49-F238E27FC236}">
                <a16:creationId xmlns:a16="http://schemas.microsoft.com/office/drawing/2014/main" id="{30DBC4E9-AE34-4477-8AA5-93B39EDFF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381000"/>
            <a:ext cx="3962400" cy="6096000"/>
          </a:xfrm>
          <a:prstGeom prst="rect">
            <a:avLst/>
          </a:prstGeom>
        </p:spPr>
      </p:pic>
    </p:spTree>
    <p:extLst>
      <p:ext uri="{BB962C8B-B14F-4D97-AF65-F5344CB8AC3E}">
        <p14:creationId xmlns:p14="http://schemas.microsoft.com/office/powerpoint/2010/main" val="19284750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10;&#10;Description generated with high confidence">
            <a:extLst>
              <a:ext uri="{FF2B5EF4-FFF2-40B4-BE49-F238E27FC236}">
                <a16:creationId xmlns:a16="http://schemas.microsoft.com/office/drawing/2014/main" id="{0C97C24D-E070-482D-8F78-3430A4102A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78777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glasses&#10;&#10;Description generated with very high confidence">
            <a:extLst>
              <a:ext uri="{FF2B5EF4-FFF2-40B4-BE49-F238E27FC236}">
                <a16:creationId xmlns:a16="http://schemas.microsoft.com/office/drawing/2014/main" id="{2222DEDF-A497-41A1-9295-185BDC86B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6720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1143000" y="1295400"/>
            <a:ext cx="6515100" cy="4953000"/>
          </a:xfrm>
        </p:spPr>
        <p:txBody>
          <a:bodyPr>
            <a:normAutofit fontScale="70000" lnSpcReduction="20000"/>
          </a:bodyPr>
          <a:lstStyle/>
          <a:p>
            <a:pPr eaLnBrk="1"/>
            <a:r>
              <a:rPr lang="en-US" b="1" dirty="0"/>
              <a:t>Mark R. Wright, OD, FCOVD </a:t>
            </a:r>
            <a:r>
              <a:rPr lang="en-US" dirty="0"/>
              <a:t>has been a paid speaker for the following companies:</a:t>
            </a:r>
          </a:p>
          <a:p>
            <a:pPr lvl="1">
              <a:spcBef>
                <a:spcPts val="450"/>
              </a:spcBef>
              <a:buFont typeface="Arial" panose="020B0604020202020204" pitchFamily="34" charset="0"/>
              <a:buChar char="•"/>
            </a:pPr>
            <a:r>
              <a:rPr lang="en-US" b="1" i="1" dirty="0"/>
              <a:t>Alcon</a:t>
            </a:r>
          </a:p>
          <a:p>
            <a:pPr lvl="1">
              <a:spcBef>
                <a:spcPts val="450"/>
              </a:spcBef>
              <a:buFont typeface="Arial" panose="020B0604020202020204" pitchFamily="34" charset="0"/>
              <a:buChar char="•"/>
            </a:pPr>
            <a:r>
              <a:rPr lang="en-US" b="1" i="1" dirty="0"/>
              <a:t>B&amp;L</a:t>
            </a:r>
          </a:p>
          <a:p>
            <a:pPr lvl="1">
              <a:spcBef>
                <a:spcPts val="450"/>
              </a:spcBef>
              <a:buFont typeface="Arial" panose="020B0604020202020204" pitchFamily="34" charset="0"/>
              <a:buChar char="•"/>
            </a:pPr>
            <a:r>
              <a:rPr lang="en-US" b="1" i="1" dirty="0"/>
              <a:t>ESSILOR</a:t>
            </a:r>
          </a:p>
          <a:p>
            <a:pPr lvl="1">
              <a:spcBef>
                <a:spcPts val="450"/>
              </a:spcBef>
              <a:buFont typeface="Arial" panose="020B0604020202020204" pitchFamily="34" charset="0"/>
              <a:buChar char="•"/>
            </a:pPr>
            <a:r>
              <a:rPr lang="en-US" b="1" i="1" dirty="0"/>
              <a:t>Jobson</a:t>
            </a:r>
          </a:p>
          <a:p>
            <a:pPr lvl="1">
              <a:spcBef>
                <a:spcPts val="450"/>
              </a:spcBef>
              <a:buFont typeface="Arial" panose="020B0604020202020204" pitchFamily="34" charset="0"/>
              <a:buChar char="•"/>
            </a:pPr>
            <a:r>
              <a:rPr lang="en-US" b="1" i="1" dirty="0" err="1"/>
              <a:t>Vistakon</a:t>
            </a:r>
            <a:endParaRPr lang="en-US" b="1" i="1" dirty="0"/>
          </a:p>
          <a:p>
            <a:pPr lvl="1">
              <a:spcBef>
                <a:spcPts val="450"/>
              </a:spcBef>
              <a:spcAft>
                <a:spcPts val="900"/>
              </a:spcAft>
              <a:buFont typeface="Arial" panose="020B0604020202020204" pitchFamily="34" charset="0"/>
              <a:buChar char="•"/>
            </a:pPr>
            <a:r>
              <a:rPr lang="en-US" b="1" i="1" dirty="0"/>
              <a:t>VSP</a:t>
            </a:r>
          </a:p>
          <a:p>
            <a:pPr eaLnBrk="1"/>
            <a:r>
              <a:rPr lang="en-US" dirty="0"/>
              <a:t>He is an officer of:</a:t>
            </a:r>
          </a:p>
          <a:p>
            <a:pPr lvl="1"/>
            <a:r>
              <a:rPr lang="en-US" b="1" i="1" dirty="0"/>
              <a:t>Pathways to Success</a:t>
            </a:r>
          </a:p>
          <a:p>
            <a:pPr lvl="1"/>
            <a:r>
              <a:rPr lang="en-US" b="1" i="1" dirty="0"/>
              <a:t>Practice Management Center</a:t>
            </a:r>
          </a:p>
          <a:p>
            <a:pPr lvl="1">
              <a:spcBef>
                <a:spcPts val="450"/>
              </a:spcBef>
              <a:spcAft>
                <a:spcPts val="900"/>
              </a:spcAft>
            </a:pPr>
            <a:r>
              <a:rPr lang="en-US" b="1" i="1" dirty="0"/>
              <a:t>Progressive Publishing Company</a:t>
            </a:r>
            <a:endParaRPr lang="en-US" dirty="0"/>
          </a:p>
          <a:p>
            <a:r>
              <a:rPr lang="en-US" dirty="0"/>
              <a:t>He is the professional editor of:</a:t>
            </a:r>
          </a:p>
          <a:p>
            <a:pPr lvl="1"/>
            <a:r>
              <a:rPr lang="en-US" b="1" i="1" dirty="0"/>
              <a:t>Review of Optometric Business</a:t>
            </a:r>
          </a:p>
        </p:txBody>
      </p:sp>
      <p:sp>
        <p:nvSpPr>
          <p:cNvPr id="3074" name="Title 1"/>
          <p:cNvSpPr>
            <a:spLocks noGrp="1"/>
          </p:cNvSpPr>
          <p:nvPr>
            <p:ph type="title"/>
          </p:nvPr>
        </p:nvSpPr>
        <p:spPr>
          <a:xfrm>
            <a:off x="0" y="31500"/>
            <a:ext cx="9144000" cy="1314450"/>
          </a:xfrm>
        </p:spPr>
        <p:txBody>
          <a:bodyPr>
            <a:normAutofit/>
          </a:bodyPr>
          <a:lstStyle/>
          <a:p>
            <a:pPr eaLnBrk="1" hangingPunct="1"/>
            <a:r>
              <a:rPr lang="en-US" sz="3200" b="1" dirty="0"/>
              <a:t>SPEAKER FINANCIAL DISCLOSURE STATEMENT</a:t>
            </a:r>
            <a:endParaRPr lang="en-US" sz="3200" dirty="0"/>
          </a:p>
        </p:txBody>
      </p:sp>
      <p:sp>
        <p:nvSpPr>
          <p:cNvPr id="2" name="TextBox 1"/>
          <p:cNvSpPr txBox="1"/>
          <p:nvPr/>
        </p:nvSpPr>
        <p:spPr>
          <a:xfrm>
            <a:off x="3581400" y="1832908"/>
            <a:ext cx="3886200" cy="1938992"/>
          </a:xfrm>
          <a:prstGeom prst="rect">
            <a:avLst/>
          </a:prstGeom>
          <a:noFill/>
        </p:spPr>
        <p:txBody>
          <a:bodyPr wrap="square" rtlCol="0">
            <a:spAutoFit/>
          </a:bodyPr>
          <a:lstStyle/>
          <a:p>
            <a:pPr marL="257175" indent="-257175">
              <a:buFont typeface="Arial" panose="020B0604020202020204" pitchFamily="34" charset="0"/>
              <a:buChar char="•"/>
            </a:pPr>
            <a:r>
              <a:rPr lang="en-US" sz="2000" b="1" i="1" dirty="0"/>
              <a:t>Diversified </a:t>
            </a:r>
            <a:r>
              <a:rPr lang="en-US" sz="2000" b="1" i="1" dirty="0" err="1"/>
              <a:t>Ophthalmics</a:t>
            </a:r>
            <a:endParaRPr lang="en-US" sz="2000" b="1" i="1" dirty="0"/>
          </a:p>
          <a:p>
            <a:pPr marL="257175" indent="-257175">
              <a:buFont typeface="Arial" panose="020B0604020202020204" pitchFamily="34" charset="0"/>
              <a:buChar char="•"/>
            </a:pPr>
            <a:r>
              <a:rPr lang="en-US" sz="2000" b="1" i="1" dirty="0"/>
              <a:t>Eye Recommend</a:t>
            </a:r>
          </a:p>
          <a:p>
            <a:pPr marL="257175" indent="-257175">
              <a:buFont typeface="Arial" panose="020B0604020202020204" pitchFamily="34" charset="0"/>
              <a:buChar char="•"/>
            </a:pPr>
            <a:r>
              <a:rPr lang="en-US" sz="2000" b="1" i="1" dirty="0"/>
              <a:t>IDOC</a:t>
            </a:r>
          </a:p>
          <a:p>
            <a:pPr marL="257175" indent="-257175">
              <a:buFont typeface="Arial" panose="020B0604020202020204" pitchFamily="34" charset="0"/>
              <a:buChar char="•"/>
            </a:pPr>
            <a:r>
              <a:rPr lang="en-US" sz="2000" b="1" i="1" dirty="0"/>
              <a:t>IVA</a:t>
            </a:r>
          </a:p>
          <a:p>
            <a:pPr marL="257175" indent="-257175">
              <a:buFont typeface="Arial" panose="020B0604020202020204" pitchFamily="34" charset="0"/>
              <a:buChar char="•"/>
            </a:pPr>
            <a:r>
              <a:rPr lang="en-US" sz="2000" b="1" i="1" dirty="0"/>
              <a:t>PERC</a:t>
            </a:r>
          </a:p>
          <a:p>
            <a:pPr marL="257175" indent="-257175">
              <a:buFont typeface="Arial" panose="020B0604020202020204" pitchFamily="34" charset="0"/>
              <a:buChar char="•"/>
            </a:pPr>
            <a:r>
              <a:rPr lang="en-US" sz="2000" b="1" i="1" dirty="0"/>
              <a:t>Vision Source</a:t>
            </a:r>
          </a:p>
        </p:txBody>
      </p:sp>
    </p:spTree>
    <p:extLst>
      <p:ext uri="{BB962C8B-B14F-4D97-AF65-F5344CB8AC3E}">
        <p14:creationId xmlns:p14="http://schemas.microsoft.com/office/powerpoint/2010/main" val="1779609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FFC9-A9BA-463C-9043-9A166768A518}"/>
              </a:ext>
            </a:extLst>
          </p:cNvPr>
          <p:cNvSpPr>
            <a:spLocks noGrp="1"/>
          </p:cNvSpPr>
          <p:nvPr>
            <p:ph type="title"/>
          </p:nvPr>
        </p:nvSpPr>
        <p:spPr>
          <a:xfrm>
            <a:off x="628650" y="365125"/>
            <a:ext cx="7886700" cy="1325563"/>
          </a:xfrm>
        </p:spPr>
        <p:txBody>
          <a:bodyPr>
            <a:normAutofit/>
          </a:bodyPr>
          <a:lstStyle/>
          <a:p>
            <a:r>
              <a:rPr lang="en-US" dirty="0"/>
              <a:t>Visual Merchandising</a:t>
            </a:r>
          </a:p>
        </p:txBody>
      </p:sp>
      <p:graphicFrame>
        <p:nvGraphicFramePr>
          <p:cNvPr id="5" name="Content Placeholder 2"/>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A2D3509F-1FED-4921-930E-D535B1D351DB}"/>
              </a:ext>
            </a:extLst>
          </p:cNvPr>
          <p:cNvGrpSpPr/>
          <p:nvPr/>
        </p:nvGrpSpPr>
        <p:grpSpPr>
          <a:xfrm>
            <a:off x="761999" y="3753196"/>
            <a:ext cx="3429001" cy="1995055"/>
            <a:chOff x="761999" y="3753196"/>
            <a:chExt cx="3429001" cy="1995055"/>
          </a:xfrm>
        </p:grpSpPr>
        <p:pic>
          <p:nvPicPr>
            <p:cNvPr id="3" name="Picture 2">
              <a:extLst>
                <a:ext uri="{FF2B5EF4-FFF2-40B4-BE49-F238E27FC236}">
                  <a16:creationId xmlns:a16="http://schemas.microsoft.com/office/drawing/2014/main" id="{B6F36A27-B4DB-4415-8C36-1986D1872310}"/>
                </a:ext>
              </a:extLst>
            </p:cNvPr>
            <p:cNvPicPr>
              <a:picLocks noChangeAspect="1"/>
            </p:cNvPicPr>
            <p:nvPr/>
          </p:nvPicPr>
          <p:blipFill rotWithShape="1">
            <a:blip r:embed="rId7"/>
            <a:srcRect l="9167" t="36250" r="45000" b="23750"/>
            <a:stretch/>
          </p:blipFill>
          <p:spPr>
            <a:xfrm>
              <a:off x="761999" y="3753196"/>
              <a:ext cx="3429001" cy="1995055"/>
            </a:xfrm>
            <a:prstGeom prst="rect">
              <a:avLst/>
            </a:prstGeom>
          </p:spPr>
        </p:pic>
        <p:sp>
          <p:nvSpPr>
            <p:cNvPr id="4" name="Rectangle 3">
              <a:extLst>
                <a:ext uri="{FF2B5EF4-FFF2-40B4-BE49-F238E27FC236}">
                  <a16:creationId xmlns:a16="http://schemas.microsoft.com/office/drawing/2014/main" id="{B259C3B0-AE00-4189-92D4-A4AAAA63CA5E}"/>
                </a:ext>
              </a:extLst>
            </p:cNvPr>
            <p:cNvSpPr/>
            <p:nvPr/>
          </p:nvSpPr>
          <p:spPr>
            <a:xfrm rot="1902140">
              <a:off x="2736841" y="4119094"/>
              <a:ext cx="865805" cy="801648"/>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1995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11C2A-91BA-4ED9-8285-B1946975E013}"/>
              </a:ext>
            </a:extLst>
          </p:cNvPr>
          <p:cNvSpPr>
            <a:spLocks noGrp="1"/>
          </p:cNvSpPr>
          <p:nvPr>
            <p:ph type="title"/>
          </p:nvPr>
        </p:nvSpPr>
        <p:spPr>
          <a:xfrm>
            <a:off x="628650" y="365125"/>
            <a:ext cx="7886700" cy="1325563"/>
          </a:xfrm>
        </p:spPr>
        <p:txBody>
          <a:bodyPr>
            <a:normAutofit/>
          </a:bodyPr>
          <a:lstStyle/>
          <a:p>
            <a:r>
              <a:rPr lang="en-US" dirty="0"/>
              <a:t>Visual Merchandising</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99851392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5713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45BC-B5E6-41B3-9123-27DCF6D81D69}"/>
              </a:ext>
            </a:extLst>
          </p:cNvPr>
          <p:cNvSpPr>
            <a:spLocks noGrp="1"/>
          </p:cNvSpPr>
          <p:nvPr>
            <p:ph type="title"/>
          </p:nvPr>
        </p:nvSpPr>
        <p:spPr>
          <a:xfrm>
            <a:off x="720090" y="434101"/>
            <a:ext cx="7709978" cy="1362042"/>
          </a:xfrm>
        </p:spPr>
        <p:txBody>
          <a:bodyPr anchor="b">
            <a:normAutofit/>
          </a:bodyPr>
          <a:lstStyle/>
          <a:p>
            <a:r>
              <a:rPr lang="en-US" sz="4200" dirty="0"/>
              <a:t>Newness</a:t>
            </a:r>
          </a:p>
        </p:txBody>
      </p:sp>
      <p:graphicFrame>
        <p:nvGraphicFramePr>
          <p:cNvPr id="7" name="Content Placeholder 2"/>
          <p:cNvGraphicFramePr>
            <a:graphicFrameLocks noGrp="1"/>
          </p:cNvGraphicFramePr>
          <p:nvPr>
            <p:ph idx="1"/>
            <p:extLst/>
          </p:nvPr>
        </p:nvGraphicFramePr>
        <p:xfrm>
          <a:off x="720090" y="2917149"/>
          <a:ext cx="7709978" cy="298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4897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5B60-E9D3-4714-9AB7-436D332658BC}"/>
              </a:ext>
            </a:extLst>
          </p:cNvPr>
          <p:cNvSpPr>
            <a:spLocks noGrp="1"/>
          </p:cNvSpPr>
          <p:nvPr>
            <p:ph type="title"/>
          </p:nvPr>
        </p:nvSpPr>
        <p:spPr>
          <a:xfrm>
            <a:off x="0" y="0"/>
            <a:ext cx="3505200" cy="6858000"/>
          </a:xfrm>
          <a:solidFill>
            <a:srgbClr val="7030A0"/>
          </a:solidFill>
        </p:spPr>
        <p:txBody>
          <a:bodyPr>
            <a:normAutofit/>
          </a:bodyPr>
          <a:lstStyle/>
          <a:p>
            <a:r>
              <a:rPr lang="en-US" dirty="0">
                <a:solidFill>
                  <a:schemeClr val="bg1"/>
                </a:solidFill>
              </a:rPr>
              <a:t>3 keys to a great optical</a:t>
            </a:r>
          </a:p>
        </p:txBody>
      </p:sp>
      <p:graphicFrame>
        <p:nvGraphicFramePr>
          <p:cNvPr id="5" name="Content Placeholder 2"/>
          <p:cNvGraphicFramePr>
            <a:graphicFrameLocks noGrp="1"/>
          </p:cNvGraphicFramePr>
          <p:nvPr>
            <p:ph idx="1"/>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830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8758F4-1534-4B28-A6BE-91B05E932FEC}"/>
              </a:ext>
            </a:extLst>
          </p:cNvPr>
          <p:cNvSpPr>
            <a:spLocks noGrp="1"/>
          </p:cNvSpPr>
          <p:nvPr>
            <p:ph type="title"/>
          </p:nvPr>
        </p:nvSpPr>
        <p:spPr>
          <a:xfrm>
            <a:off x="707457" y="712269"/>
            <a:ext cx="2528249" cy="5502264"/>
          </a:xfrm>
        </p:spPr>
        <p:txBody>
          <a:bodyPr>
            <a:normAutofit/>
          </a:bodyPr>
          <a:lstStyle/>
          <a:p>
            <a:r>
              <a:rPr lang="en-US" sz="2800" dirty="0">
                <a:solidFill>
                  <a:srgbClr val="FFFFFF"/>
                </a:solidFill>
              </a:rPr>
              <a:t>Visual Merchandising Rules</a:t>
            </a: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3386010878"/>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2033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9BED-3F99-4C99-BE78-C378582B0F41}"/>
              </a:ext>
            </a:extLst>
          </p:cNvPr>
          <p:cNvSpPr>
            <a:spLocks noGrp="1"/>
          </p:cNvSpPr>
          <p:nvPr>
            <p:ph type="title"/>
          </p:nvPr>
        </p:nvSpPr>
        <p:spPr>
          <a:xfrm>
            <a:off x="628650" y="365125"/>
            <a:ext cx="7886700" cy="1325563"/>
          </a:xfrm>
        </p:spPr>
        <p:txBody>
          <a:bodyPr>
            <a:normAutofit/>
          </a:bodyPr>
          <a:lstStyle/>
          <a:p>
            <a:pPr>
              <a:lnSpc>
                <a:spcPct val="90000"/>
              </a:lnSpc>
            </a:pPr>
            <a:r>
              <a:rPr lang="en-US" sz="3700" dirty="0"/>
              <a:t>How should your frames be arranged?</a:t>
            </a:r>
            <a:br>
              <a:rPr lang="en-US" sz="3700" dirty="0"/>
            </a:br>
            <a:r>
              <a:rPr lang="en-US" sz="3700" b="1" dirty="0"/>
              <a:t>Your frame reps can help you with this</a:t>
            </a:r>
            <a:endParaRPr lang="en-US" sz="3700" dirty="0"/>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66448235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6520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generated with high confidence">
            <a:extLst>
              <a:ext uri="{FF2B5EF4-FFF2-40B4-BE49-F238E27FC236}">
                <a16:creationId xmlns:a16="http://schemas.microsoft.com/office/drawing/2014/main" id="{CAC0F0FA-FA3A-4A9A-ABE5-15436C213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9" r="-1" b="-1"/>
          <a:stretch/>
        </p:blipFill>
        <p:spPr>
          <a:xfrm rot="5400000">
            <a:off x="3204020" y="910780"/>
            <a:ext cx="6858000" cy="5036440"/>
          </a:xfrm>
          <a:prstGeom prst="rect">
            <a:avLst/>
          </a:prstGeom>
        </p:spPr>
      </p:pic>
      <p:sp>
        <p:nvSpPr>
          <p:cNvPr id="2" name="Title 1">
            <a:extLst>
              <a:ext uri="{FF2B5EF4-FFF2-40B4-BE49-F238E27FC236}">
                <a16:creationId xmlns:a16="http://schemas.microsoft.com/office/drawing/2014/main" id="{B4446A70-5416-468A-99E5-5F94C9400F23}"/>
              </a:ext>
            </a:extLst>
          </p:cNvPr>
          <p:cNvSpPr>
            <a:spLocks noGrp="1"/>
          </p:cNvSpPr>
          <p:nvPr>
            <p:ph type="title"/>
          </p:nvPr>
        </p:nvSpPr>
        <p:spPr>
          <a:xfrm>
            <a:off x="0" y="0"/>
            <a:ext cx="4114800" cy="6858000"/>
          </a:xfrm>
          <a:solidFill>
            <a:srgbClr val="7030A0"/>
          </a:solidFill>
        </p:spPr>
        <p:txBody>
          <a:bodyPr vert="horz" lIns="91440" tIns="45720" rIns="91440" bIns="45720" rtlCol="0" anchor="b">
            <a:normAutofit/>
          </a:bodyPr>
          <a:lstStyle/>
          <a:p>
            <a:pPr>
              <a:lnSpc>
                <a:spcPct val="90000"/>
              </a:lnSpc>
            </a:pPr>
            <a:r>
              <a:rPr lang="en-US" dirty="0">
                <a:solidFill>
                  <a:schemeClr val="bg1"/>
                </a:solidFill>
              </a:rPr>
              <a:t>Brand Blocks</a:t>
            </a:r>
            <a:br>
              <a:rPr lang="en-US" dirty="0"/>
            </a:br>
            <a:r>
              <a:rPr lang="en-US" sz="2400" dirty="0">
                <a:solidFill>
                  <a:srgbClr val="FFFF00"/>
                </a:solidFill>
              </a:rPr>
              <a:t>Visual Merchandising Guidelines</a:t>
            </a:r>
            <a:br>
              <a:rPr lang="en-US" sz="2400" dirty="0">
                <a:solidFill>
                  <a:srgbClr val="FFFF00"/>
                </a:solidFill>
              </a:rPr>
            </a:br>
            <a:br>
              <a:rPr lang="en-US" sz="2400" dirty="0">
                <a:solidFill>
                  <a:srgbClr val="FFFF00"/>
                </a:solidFill>
              </a:rPr>
            </a:br>
            <a:br>
              <a:rPr lang="en-US" sz="2400" dirty="0">
                <a:solidFill>
                  <a:srgbClr val="FFFF00"/>
                </a:solidFill>
              </a:rPr>
            </a:br>
            <a:br>
              <a:rPr lang="en-US" sz="2400" dirty="0">
                <a:solidFill>
                  <a:srgbClr val="FFFF00"/>
                </a:solidFill>
              </a:rPr>
            </a:br>
            <a:br>
              <a:rPr lang="en-US" sz="2400" dirty="0">
                <a:solidFill>
                  <a:srgbClr val="FFFF00"/>
                </a:solidFill>
              </a:rPr>
            </a:br>
            <a:br>
              <a:rPr lang="en-US" sz="2400" dirty="0">
                <a:solidFill>
                  <a:srgbClr val="FFFF00"/>
                </a:solidFill>
              </a:rPr>
            </a:br>
            <a:br>
              <a:rPr lang="en-US" sz="2400" dirty="0">
                <a:solidFill>
                  <a:srgbClr val="FFFF00"/>
                </a:solidFill>
              </a:rPr>
            </a:br>
            <a:br>
              <a:rPr lang="en-US" sz="2400" dirty="0">
                <a:solidFill>
                  <a:srgbClr val="FFFF00"/>
                </a:solidFill>
              </a:rPr>
            </a:br>
            <a:br>
              <a:rPr lang="en-US" sz="2400" dirty="0">
                <a:solidFill>
                  <a:srgbClr val="FFFF00"/>
                </a:solidFill>
              </a:rPr>
            </a:br>
            <a:endParaRPr lang="en-US" sz="2400" dirty="0">
              <a:solidFill>
                <a:srgbClr val="FFFF00"/>
              </a:solidFill>
            </a:endParaRPr>
          </a:p>
        </p:txBody>
      </p:sp>
    </p:spTree>
    <p:extLst>
      <p:ext uri="{BB962C8B-B14F-4D97-AF65-F5344CB8AC3E}">
        <p14:creationId xmlns:p14="http://schemas.microsoft.com/office/powerpoint/2010/main" val="4156127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9F8B5D32-9943-4F47-8E83-43A7FA730D59}"/>
              </a:ext>
            </a:extLst>
          </p:cNvPr>
          <p:cNvSpPr>
            <a:spLocks noGrp="1"/>
          </p:cNvSpPr>
          <p:nvPr>
            <p:ph type="title"/>
          </p:nvPr>
        </p:nvSpPr>
        <p:spPr>
          <a:xfrm>
            <a:off x="401265" y="685800"/>
            <a:ext cx="2085203" cy="5105400"/>
          </a:xfrm>
        </p:spPr>
        <p:txBody>
          <a:bodyPr>
            <a:normAutofit/>
          </a:bodyPr>
          <a:lstStyle/>
          <a:p>
            <a:r>
              <a:rPr lang="en-US" sz="3500">
                <a:solidFill>
                  <a:srgbClr val="FFFFFF"/>
                </a:solidFill>
              </a:rPr>
              <a:t>POP Images should match the displays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517708199"/>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623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E6BC38D9-3E38-4D53-8B48-F1285310F417}"/>
              </a:ext>
            </a:extLst>
          </p:cNvPr>
          <p:cNvPicPr>
            <a:picLocks noChangeAspect="1"/>
          </p:cNvPicPr>
          <p:nvPr/>
        </p:nvPicPr>
        <p:blipFill rotWithShape="1">
          <a:blip r:embed="rId2">
            <a:extLst>
              <a:ext uri="{28A0092B-C50C-407E-A947-70E740481C1C}">
                <a14:useLocalDpi xmlns:a14="http://schemas.microsoft.com/office/drawing/2010/main" val="0"/>
              </a:ext>
            </a:extLst>
          </a:blip>
          <a:srcRect t="16657" b="21518"/>
          <a:stretch/>
        </p:blipFill>
        <p:spPr>
          <a:xfrm>
            <a:off x="240030" y="1170915"/>
            <a:ext cx="8622615" cy="2105685"/>
          </a:xfrm>
          <a:prstGeom prst="rect">
            <a:avLst/>
          </a:prstGeom>
        </p:spPr>
      </p:pic>
      <p:sp>
        <p:nvSpPr>
          <p:cNvPr id="2" name="Title 1">
            <a:extLst>
              <a:ext uri="{FF2B5EF4-FFF2-40B4-BE49-F238E27FC236}">
                <a16:creationId xmlns:a16="http://schemas.microsoft.com/office/drawing/2014/main" id="{21A083F4-EFB7-4871-8018-E4577D51976B}"/>
              </a:ext>
            </a:extLst>
          </p:cNvPr>
          <p:cNvSpPr>
            <a:spLocks noGrp="1"/>
          </p:cNvSpPr>
          <p:nvPr>
            <p:ph type="title"/>
          </p:nvPr>
        </p:nvSpPr>
        <p:spPr>
          <a:xfrm>
            <a:off x="0" y="4756638"/>
            <a:ext cx="9143999" cy="2101362"/>
          </a:xfrm>
          <a:solidFill>
            <a:srgbClr val="7030A0"/>
          </a:solidFill>
        </p:spPr>
        <p:txBody>
          <a:bodyPr vert="horz" lIns="91440" tIns="45720" rIns="91440" bIns="45720" rtlCol="0" anchor="b">
            <a:normAutofit/>
          </a:bodyPr>
          <a:lstStyle/>
          <a:p>
            <a:pPr>
              <a:lnSpc>
                <a:spcPct val="90000"/>
              </a:lnSpc>
            </a:pPr>
            <a:r>
              <a:rPr lang="en-US" sz="4700" kern="1200" dirty="0">
                <a:solidFill>
                  <a:schemeClr val="bg1"/>
                </a:solidFill>
                <a:latin typeface="+mj-lt"/>
                <a:ea typeface="+mj-ea"/>
                <a:cs typeface="+mj-cs"/>
              </a:rPr>
              <a:t>Keep your logos updated</a:t>
            </a:r>
            <a:br>
              <a:rPr lang="en-US" sz="4700" kern="1200" dirty="0">
                <a:solidFill>
                  <a:schemeClr val="bg1"/>
                </a:solidFill>
                <a:latin typeface="+mj-lt"/>
                <a:ea typeface="+mj-ea"/>
                <a:cs typeface="+mj-cs"/>
              </a:rPr>
            </a:br>
            <a:endParaRPr lang="en-US" sz="4700" kern="1200" dirty="0">
              <a:solidFill>
                <a:schemeClr val="bg1"/>
              </a:solidFill>
              <a:latin typeface="+mj-lt"/>
              <a:ea typeface="+mj-ea"/>
              <a:cs typeface="+mj-cs"/>
            </a:endParaRPr>
          </a:p>
        </p:txBody>
      </p:sp>
    </p:spTree>
    <p:extLst>
      <p:ext uri="{BB962C8B-B14F-4D97-AF65-F5344CB8AC3E}">
        <p14:creationId xmlns:p14="http://schemas.microsoft.com/office/powerpoint/2010/main" val="1645535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generated with very high confidence">
            <a:extLst>
              <a:ext uri="{FF2B5EF4-FFF2-40B4-BE49-F238E27FC236}">
                <a16:creationId xmlns:a16="http://schemas.microsoft.com/office/drawing/2014/main" id="{4FDC1F6A-F2EB-465B-8B86-74692DE52862}"/>
              </a:ext>
            </a:extLst>
          </p:cNvPr>
          <p:cNvPicPr>
            <a:picLocks noChangeAspect="1"/>
          </p:cNvPicPr>
          <p:nvPr/>
        </p:nvPicPr>
        <p:blipFill rotWithShape="1">
          <a:blip r:embed="rId2">
            <a:extLst>
              <a:ext uri="{28A0092B-C50C-407E-A947-70E740481C1C}">
                <a14:useLocalDpi xmlns:a14="http://schemas.microsoft.com/office/drawing/2010/main" val="0"/>
              </a:ext>
            </a:extLst>
          </a:blip>
          <a:srcRect l="16667" r="37778"/>
          <a:stretch/>
        </p:blipFill>
        <p:spPr>
          <a:xfrm>
            <a:off x="0" y="1219200"/>
            <a:ext cx="2568787" cy="5638800"/>
          </a:xfrm>
          <a:prstGeom prst="rect">
            <a:avLst/>
          </a:prstGeom>
        </p:spPr>
      </p:pic>
      <p:pic>
        <p:nvPicPr>
          <p:cNvPr id="6" name="Picture 5" descr="A person posing for the camera&#10;&#10;Description generated with very high confidence">
            <a:extLst>
              <a:ext uri="{FF2B5EF4-FFF2-40B4-BE49-F238E27FC236}">
                <a16:creationId xmlns:a16="http://schemas.microsoft.com/office/drawing/2014/main" id="{6715B866-EF51-4D42-AD8B-7423EB00A4BE}"/>
              </a:ext>
            </a:extLst>
          </p:cNvPr>
          <p:cNvPicPr>
            <a:picLocks noChangeAspect="1"/>
          </p:cNvPicPr>
          <p:nvPr/>
        </p:nvPicPr>
        <p:blipFill rotWithShape="1">
          <a:blip r:embed="rId2">
            <a:extLst>
              <a:ext uri="{28A0092B-C50C-407E-A947-70E740481C1C}">
                <a14:useLocalDpi xmlns:a14="http://schemas.microsoft.com/office/drawing/2010/main" val="0"/>
              </a:ext>
            </a:extLst>
          </a:blip>
          <a:srcRect l="64444" b="81111"/>
          <a:stretch/>
        </p:blipFill>
        <p:spPr>
          <a:xfrm>
            <a:off x="0" y="-6849"/>
            <a:ext cx="2568786" cy="1295400"/>
          </a:xfrm>
          <a:prstGeom prst="rect">
            <a:avLst/>
          </a:prstGeom>
        </p:spPr>
      </p:pic>
      <p:graphicFrame>
        <p:nvGraphicFramePr>
          <p:cNvPr id="7" name="Table 6">
            <a:extLst>
              <a:ext uri="{FF2B5EF4-FFF2-40B4-BE49-F238E27FC236}">
                <a16:creationId xmlns:a16="http://schemas.microsoft.com/office/drawing/2014/main" id="{A0EEBF7F-11A3-4B29-91A7-0E9D8F88158E}"/>
              </a:ext>
            </a:extLst>
          </p:cNvPr>
          <p:cNvGraphicFramePr>
            <a:graphicFrameLocks noGrp="1"/>
          </p:cNvGraphicFramePr>
          <p:nvPr>
            <p:extLst>
              <p:ext uri="{D42A27DB-BD31-4B8C-83A1-F6EECF244321}">
                <p14:modId xmlns:p14="http://schemas.microsoft.com/office/powerpoint/2010/main" val="2512333965"/>
              </p:ext>
            </p:extLst>
          </p:nvPr>
        </p:nvGraphicFramePr>
        <p:xfrm>
          <a:off x="2568786" y="609600"/>
          <a:ext cx="5051214" cy="6126480"/>
        </p:xfrm>
        <a:graphic>
          <a:graphicData uri="http://schemas.openxmlformats.org/drawingml/2006/table">
            <a:tbl>
              <a:tblPr firstRow="1" bandRow="1">
                <a:tableStyleId>{5940675A-B579-460E-94D1-54222C63F5DA}</a:tableStyleId>
              </a:tblPr>
              <a:tblGrid>
                <a:gridCol w="5051214">
                  <a:extLst>
                    <a:ext uri="{9D8B030D-6E8A-4147-A177-3AD203B41FA5}">
                      <a16:colId xmlns:a16="http://schemas.microsoft.com/office/drawing/2014/main" val="3611603040"/>
                    </a:ext>
                  </a:extLst>
                </a:gridCol>
              </a:tblGrid>
              <a:tr h="370840">
                <a:tc>
                  <a:txBody>
                    <a:bodyPr/>
                    <a:lstStyle/>
                    <a:p>
                      <a:endParaRPr lang="en-US" dirty="0"/>
                    </a:p>
                    <a:p>
                      <a:r>
                        <a:rPr lang="en-US" dirty="0"/>
                        <a:t>HAT LEVEL (carry over/previous best sellers)</a:t>
                      </a:r>
                    </a:p>
                    <a:p>
                      <a:endParaRPr lang="en-US" dirty="0"/>
                    </a:p>
                  </a:txBody>
                  <a:tcPr/>
                </a:tc>
                <a:extLst>
                  <a:ext uri="{0D108BD9-81ED-4DB2-BD59-A6C34878D82A}">
                    <a16:rowId xmlns:a16="http://schemas.microsoft.com/office/drawing/2014/main" val="560036"/>
                  </a:ext>
                </a:extLst>
              </a:tr>
              <a:tr h="370840">
                <a:tc>
                  <a:txBody>
                    <a:bodyPr/>
                    <a:lstStyle/>
                    <a:p>
                      <a:endParaRPr lang="en-US" dirty="0"/>
                    </a:p>
                    <a:p>
                      <a:endParaRPr lang="en-US" dirty="0"/>
                    </a:p>
                    <a:p>
                      <a:r>
                        <a:rPr lang="en-US" dirty="0"/>
                        <a:t>EYE LEVEL (best/advertised/hot style/new arrival)</a:t>
                      </a:r>
                    </a:p>
                    <a:p>
                      <a:endParaRPr lang="en-US" dirty="0"/>
                    </a:p>
                    <a:p>
                      <a:endParaRPr lang="en-US" dirty="0"/>
                    </a:p>
                    <a:p>
                      <a:endParaRPr lang="en-US" dirty="0"/>
                    </a:p>
                  </a:txBody>
                  <a:tcPr/>
                </a:tc>
                <a:extLst>
                  <a:ext uri="{0D108BD9-81ED-4DB2-BD59-A6C34878D82A}">
                    <a16:rowId xmlns:a16="http://schemas.microsoft.com/office/drawing/2014/main" val="2181254728"/>
                  </a:ext>
                </a:extLst>
              </a:tr>
              <a:tr h="370840">
                <a:tc>
                  <a:txBody>
                    <a:bodyPr/>
                    <a:lstStyle/>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 LEVEL (previously at EYE LEVEL)</a:t>
                      </a:r>
                    </a:p>
                    <a:p>
                      <a:endParaRPr lang="en-US" dirty="0"/>
                    </a:p>
                    <a:p>
                      <a:endParaRPr lang="en-US" dirty="0"/>
                    </a:p>
                    <a:p>
                      <a:endParaRPr lang="en-US" dirty="0"/>
                    </a:p>
                  </a:txBody>
                  <a:tcPr/>
                </a:tc>
                <a:extLst>
                  <a:ext uri="{0D108BD9-81ED-4DB2-BD59-A6C34878D82A}">
                    <a16:rowId xmlns:a16="http://schemas.microsoft.com/office/drawing/2014/main" val="4194090120"/>
                  </a:ext>
                </a:extLst>
              </a:tr>
              <a:tr h="370840">
                <a:tc>
                  <a:txBody>
                    <a:bodyPr/>
                    <a:lstStyle/>
                    <a:p>
                      <a:endParaRPr lang="en-US" dirty="0"/>
                    </a:p>
                    <a:p>
                      <a:endParaRPr lang="en-US" dirty="0"/>
                    </a:p>
                    <a:p>
                      <a:r>
                        <a:rPr lang="en-US" dirty="0"/>
                        <a:t>GROUND LEVEL (slow movers/bread &amp; butter)</a:t>
                      </a:r>
                    </a:p>
                    <a:p>
                      <a:endParaRPr lang="en-US" dirty="0"/>
                    </a:p>
                    <a:p>
                      <a:endParaRPr lang="en-US" dirty="0"/>
                    </a:p>
                    <a:p>
                      <a:endParaRPr lang="en-US" dirty="0"/>
                    </a:p>
                  </a:txBody>
                  <a:tcPr/>
                </a:tc>
                <a:extLst>
                  <a:ext uri="{0D108BD9-81ED-4DB2-BD59-A6C34878D82A}">
                    <a16:rowId xmlns:a16="http://schemas.microsoft.com/office/drawing/2014/main" val="919816481"/>
                  </a:ext>
                </a:extLst>
              </a:tr>
            </a:tbl>
          </a:graphicData>
        </a:graphic>
      </p:graphicFrame>
      <p:sp>
        <p:nvSpPr>
          <p:cNvPr id="9" name="Title 8">
            <a:extLst>
              <a:ext uri="{FF2B5EF4-FFF2-40B4-BE49-F238E27FC236}">
                <a16:creationId xmlns:a16="http://schemas.microsoft.com/office/drawing/2014/main" id="{C9DDBE28-884E-47A5-9380-AB633C7EC671}"/>
              </a:ext>
            </a:extLst>
          </p:cNvPr>
          <p:cNvSpPr>
            <a:spLocks noGrp="1"/>
          </p:cNvSpPr>
          <p:nvPr>
            <p:ph type="title"/>
          </p:nvPr>
        </p:nvSpPr>
        <p:spPr>
          <a:xfrm rot="5400000">
            <a:off x="5676900" y="3009900"/>
            <a:ext cx="5486400" cy="1143000"/>
          </a:xfrm>
        </p:spPr>
        <p:txBody>
          <a:bodyPr>
            <a:normAutofit/>
          </a:bodyPr>
          <a:lstStyle/>
          <a:p>
            <a:r>
              <a:rPr lang="en-US" dirty="0" err="1">
                <a:solidFill>
                  <a:srgbClr val="0070C0"/>
                </a:solidFill>
              </a:rPr>
              <a:t>Frameboard</a:t>
            </a:r>
            <a:r>
              <a:rPr lang="en-US" dirty="0">
                <a:solidFill>
                  <a:srgbClr val="0070C0"/>
                </a:solidFill>
              </a:rPr>
              <a:t> Placement</a:t>
            </a:r>
          </a:p>
        </p:txBody>
      </p:sp>
    </p:spTree>
    <p:extLst>
      <p:ext uri="{BB962C8B-B14F-4D97-AF65-F5344CB8AC3E}">
        <p14:creationId xmlns:p14="http://schemas.microsoft.com/office/powerpoint/2010/main" val="2666918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27D69A-94DB-43B1-BDDE-67418A7102AA}"/>
              </a:ext>
            </a:extLst>
          </p:cNvPr>
          <p:cNvPicPr>
            <a:picLocks noChangeAspect="1"/>
          </p:cNvPicPr>
          <p:nvPr/>
        </p:nvPicPr>
        <p:blipFill rotWithShape="1">
          <a:blip r:embed="rId2"/>
          <a:srcRect t="8750" r="833" b="5000"/>
          <a:stretch/>
        </p:blipFill>
        <p:spPr>
          <a:xfrm>
            <a:off x="0" y="1371600"/>
            <a:ext cx="9144000" cy="5257800"/>
          </a:xfrm>
          <a:prstGeom prst="rect">
            <a:avLst/>
          </a:prstGeom>
        </p:spPr>
      </p:pic>
      <p:sp>
        <p:nvSpPr>
          <p:cNvPr id="5" name="Title 4">
            <a:extLst>
              <a:ext uri="{FF2B5EF4-FFF2-40B4-BE49-F238E27FC236}">
                <a16:creationId xmlns:a16="http://schemas.microsoft.com/office/drawing/2014/main" id="{5D9ABB43-653D-4423-9D42-A89C4EBC1E2A}"/>
              </a:ext>
            </a:extLst>
          </p:cNvPr>
          <p:cNvSpPr>
            <a:spLocks noGrp="1"/>
          </p:cNvSpPr>
          <p:nvPr>
            <p:ph type="title"/>
          </p:nvPr>
        </p:nvSpPr>
        <p:spPr/>
        <p:txBody>
          <a:bodyPr/>
          <a:lstStyle/>
          <a:p>
            <a:r>
              <a:rPr lang="en-US" dirty="0"/>
              <a:t>reviewob.com</a:t>
            </a:r>
          </a:p>
        </p:txBody>
      </p:sp>
    </p:spTree>
    <p:extLst>
      <p:ext uri="{BB962C8B-B14F-4D97-AF65-F5344CB8AC3E}">
        <p14:creationId xmlns:p14="http://schemas.microsoft.com/office/powerpoint/2010/main" val="726134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758B9-58E2-4FCD-8BB4-FAC4038D142F}"/>
              </a:ext>
            </a:extLst>
          </p:cNvPr>
          <p:cNvSpPr>
            <a:spLocks noGrp="1"/>
          </p:cNvSpPr>
          <p:nvPr>
            <p:ph type="title"/>
          </p:nvPr>
        </p:nvSpPr>
        <p:spPr>
          <a:xfrm>
            <a:off x="0" y="0"/>
            <a:ext cx="3810000" cy="6858000"/>
          </a:xfrm>
          <a:solidFill>
            <a:srgbClr val="7030A0"/>
          </a:solidFill>
        </p:spPr>
        <p:txBody>
          <a:bodyPr>
            <a:normAutofit/>
          </a:bodyPr>
          <a:lstStyle/>
          <a:p>
            <a:r>
              <a:rPr lang="en-US" dirty="0">
                <a:solidFill>
                  <a:schemeClr val="bg1"/>
                </a:solidFill>
              </a:rPr>
              <a:t>How many frames to display</a:t>
            </a:r>
          </a:p>
        </p:txBody>
      </p:sp>
      <p:graphicFrame>
        <p:nvGraphicFramePr>
          <p:cNvPr id="6" name="Content Placeholder 3">
            <a:extLst>
              <a:ext uri="{FF2B5EF4-FFF2-40B4-BE49-F238E27FC236}">
                <a16:creationId xmlns:a16="http://schemas.microsoft.com/office/drawing/2014/main" id="{1F372F92-5F5E-4458-83FB-1E620D633721}"/>
              </a:ext>
            </a:extLst>
          </p:cNvPr>
          <p:cNvGraphicFramePr>
            <a:graphicFrameLocks noGrp="1"/>
          </p:cNvGraphicFramePr>
          <p:nvPr>
            <p:ph idx="1"/>
            <p:extLst>
              <p:ext uri="{D42A27DB-BD31-4B8C-83A1-F6EECF244321}">
                <p14:modId xmlns:p14="http://schemas.microsoft.com/office/powerpoint/2010/main" val="1615432959"/>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C79FC01-A938-4842-A472-5058896E6828}"/>
              </a:ext>
            </a:extLst>
          </p:cNvPr>
          <p:cNvSpPr txBox="1"/>
          <p:nvPr/>
        </p:nvSpPr>
        <p:spPr>
          <a:xfrm>
            <a:off x="7826340" y="6412468"/>
            <a:ext cx="1032462" cy="369332"/>
          </a:xfrm>
          <a:prstGeom prst="rect">
            <a:avLst/>
          </a:prstGeom>
          <a:noFill/>
        </p:spPr>
        <p:txBody>
          <a:bodyPr wrap="none" rtlCol="0">
            <a:spAutoFit/>
          </a:bodyPr>
          <a:lstStyle/>
          <a:p>
            <a:r>
              <a:rPr lang="en-US" dirty="0" err="1"/>
              <a:t>Marchon</a:t>
            </a:r>
            <a:endParaRPr lang="en-US" dirty="0"/>
          </a:p>
        </p:txBody>
      </p:sp>
    </p:spTree>
    <p:extLst>
      <p:ext uri="{BB962C8B-B14F-4D97-AF65-F5344CB8AC3E}">
        <p14:creationId xmlns:p14="http://schemas.microsoft.com/office/powerpoint/2010/main" val="1082270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59BC-31D8-4B42-89F5-9ED3603754F2}"/>
              </a:ext>
            </a:extLst>
          </p:cNvPr>
          <p:cNvSpPr>
            <a:spLocks noGrp="1"/>
          </p:cNvSpPr>
          <p:nvPr>
            <p:ph type="title"/>
          </p:nvPr>
        </p:nvSpPr>
        <p:spPr>
          <a:xfrm>
            <a:off x="0" y="0"/>
            <a:ext cx="3505200" cy="6858000"/>
          </a:xfrm>
          <a:solidFill>
            <a:srgbClr val="7030A0"/>
          </a:solidFill>
        </p:spPr>
        <p:txBody>
          <a:bodyPr>
            <a:normAutofit/>
          </a:bodyPr>
          <a:lstStyle/>
          <a:p>
            <a:r>
              <a:rPr lang="en-US" dirty="0">
                <a:solidFill>
                  <a:srgbClr val="FFFF00"/>
                </a:solidFill>
              </a:rPr>
              <a:t>4 Types of Patients</a:t>
            </a:r>
          </a:p>
        </p:txBody>
      </p:sp>
      <p:sp>
        <p:nvSpPr>
          <p:cNvPr id="3" name="Content Placeholder 2">
            <a:extLst>
              <a:ext uri="{FF2B5EF4-FFF2-40B4-BE49-F238E27FC236}">
                <a16:creationId xmlns:a16="http://schemas.microsoft.com/office/drawing/2014/main" id="{B90FE0C1-4E37-4631-93B3-7CF080CE58D2}"/>
              </a:ext>
            </a:extLst>
          </p:cNvPr>
          <p:cNvSpPr>
            <a:spLocks noGrp="1"/>
          </p:cNvSpPr>
          <p:nvPr>
            <p:ph idx="1"/>
          </p:nvPr>
        </p:nvSpPr>
        <p:spPr>
          <a:xfrm>
            <a:off x="3732023" y="963877"/>
            <a:ext cx="4783327" cy="4930246"/>
          </a:xfrm>
        </p:spPr>
        <p:txBody>
          <a:bodyPr anchor="ctr">
            <a:normAutofit lnSpcReduction="10000"/>
          </a:bodyPr>
          <a:lstStyle/>
          <a:p>
            <a:pPr marL="228600" indent="-228600">
              <a:lnSpc>
                <a:spcPct val="90000"/>
              </a:lnSpc>
              <a:buFont typeface="+mj-lt"/>
              <a:buAutoNum type="arabicPeriod"/>
            </a:pPr>
            <a:r>
              <a:rPr lang="en-US" sz="2400" b="1" dirty="0">
                <a:cs typeface="Calibri"/>
              </a:rPr>
              <a:t> Image Patients</a:t>
            </a:r>
          </a:p>
          <a:p>
            <a:pPr marL="400050" lvl="1" indent="0">
              <a:lnSpc>
                <a:spcPct val="90000"/>
              </a:lnSpc>
              <a:buNone/>
            </a:pPr>
            <a:r>
              <a:rPr lang="en-US" sz="1300" dirty="0">
                <a:cs typeface="Calibri"/>
              </a:rPr>
              <a:t>Buy product to acquire a better image, and believe that high cost and exclusivity add to a product's value. This is a very small but profitable group. </a:t>
            </a:r>
          </a:p>
          <a:p>
            <a:pPr marL="228600" indent="-228600">
              <a:lnSpc>
                <a:spcPct val="90000"/>
              </a:lnSpc>
              <a:buFont typeface="+mj-lt"/>
              <a:buAutoNum type="arabicPeriod"/>
            </a:pPr>
            <a:endParaRPr lang="en-US" sz="1300" dirty="0">
              <a:cs typeface="Calibri"/>
            </a:endParaRPr>
          </a:p>
          <a:p>
            <a:pPr marL="228600" indent="-228600">
              <a:lnSpc>
                <a:spcPct val="90000"/>
              </a:lnSpc>
              <a:buFont typeface="+mj-lt"/>
              <a:buAutoNum type="arabicPeriod"/>
            </a:pPr>
            <a:r>
              <a:rPr lang="en-US" sz="2400" b="1" dirty="0">
                <a:cs typeface="Calibri"/>
              </a:rPr>
              <a:t> Quality Patients</a:t>
            </a:r>
          </a:p>
          <a:p>
            <a:pPr marL="400050" lvl="1" indent="0">
              <a:lnSpc>
                <a:spcPct val="90000"/>
              </a:lnSpc>
              <a:buNone/>
            </a:pPr>
            <a:r>
              <a:rPr lang="en-US" sz="1300" dirty="0">
                <a:cs typeface="Calibri"/>
              </a:rPr>
              <a:t>Believe in quality and are willing to pay a premium for it. They often equate product quality with brand and technology, but absolutely require quality service. Treated right, this largest group of patients is the most loyal. They invest emotionally in you and usually won't switch for a few dollars. </a:t>
            </a:r>
          </a:p>
          <a:p>
            <a:pPr marL="228600" indent="-228600">
              <a:lnSpc>
                <a:spcPct val="90000"/>
              </a:lnSpc>
              <a:buFont typeface="+mj-lt"/>
              <a:buAutoNum type="arabicPeriod"/>
            </a:pPr>
            <a:endParaRPr lang="en-US" sz="1300" dirty="0">
              <a:cs typeface="Calibri"/>
            </a:endParaRPr>
          </a:p>
          <a:p>
            <a:pPr marL="228600" indent="-228600">
              <a:lnSpc>
                <a:spcPct val="90000"/>
              </a:lnSpc>
              <a:buFont typeface="+mj-lt"/>
              <a:buAutoNum type="arabicPeriod"/>
            </a:pPr>
            <a:r>
              <a:rPr lang="en-US" sz="2400" b="1" dirty="0">
                <a:cs typeface="Calibri"/>
              </a:rPr>
              <a:t> Value Patients</a:t>
            </a:r>
          </a:p>
          <a:p>
            <a:pPr marL="400050" lvl="1" indent="0">
              <a:lnSpc>
                <a:spcPct val="90000"/>
              </a:lnSpc>
              <a:buNone/>
            </a:pPr>
            <a:r>
              <a:rPr lang="en-US" sz="1300" dirty="0">
                <a:cs typeface="Calibri"/>
              </a:rPr>
              <a:t>Care about price but will pay more if the value they receive exceeds the price they feel it is worth. Value and quality patients will buy above the allowance on their Managed Care Plans for the right product and service. </a:t>
            </a:r>
          </a:p>
          <a:p>
            <a:pPr marL="228600" indent="-228600">
              <a:lnSpc>
                <a:spcPct val="90000"/>
              </a:lnSpc>
              <a:buFont typeface="+mj-lt"/>
              <a:buAutoNum type="arabicPeriod"/>
            </a:pPr>
            <a:endParaRPr lang="en-US" sz="1300" b="1" dirty="0">
              <a:cs typeface="Calibri"/>
            </a:endParaRPr>
          </a:p>
          <a:p>
            <a:pPr marL="228600" indent="-228600">
              <a:lnSpc>
                <a:spcPct val="90000"/>
              </a:lnSpc>
              <a:buFont typeface="+mj-lt"/>
              <a:buAutoNum type="arabicPeriod"/>
            </a:pPr>
            <a:r>
              <a:rPr lang="en-US" sz="2400" b="1" dirty="0">
                <a:cs typeface="Calibri"/>
              </a:rPr>
              <a:t> Budget Patients</a:t>
            </a:r>
          </a:p>
          <a:p>
            <a:pPr marL="400050" lvl="1" indent="0">
              <a:lnSpc>
                <a:spcPct val="90000"/>
              </a:lnSpc>
              <a:buNone/>
            </a:pPr>
            <a:r>
              <a:rPr lang="en-US" sz="1300" dirty="0">
                <a:cs typeface="Calibri"/>
              </a:rPr>
              <a:t>Hunt for the lowest price on everything they buy, even when it is inconvenient to do so. Their numbers are small and their contribution to profit is smaller. They will leave you to save a few dollars and don't buy above their plan. </a:t>
            </a:r>
          </a:p>
        </p:txBody>
      </p:sp>
      <p:sp>
        <p:nvSpPr>
          <p:cNvPr id="4" name="TextBox 3">
            <a:extLst>
              <a:ext uri="{FF2B5EF4-FFF2-40B4-BE49-F238E27FC236}">
                <a16:creationId xmlns:a16="http://schemas.microsoft.com/office/drawing/2014/main" id="{CAD08566-D35E-46D8-87E9-FE52168ED173}"/>
              </a:ext>
            </a:extLst>
          </p:cNvPr>
          <p:cNvSpPr txBox="1"/>
          <p:nvPr/>
        </p:nvSpPr>
        <p:spPr>
          <a:xfrm>
            <a:off x="7848600" y="6400800"/>
            <a:ext cx="1032462" cy="369332"/>
          </a:xfrm>
          <a:prstGeom prst="rect">
            <a:avLst/>
          </a:prstGeom>
          <a:noFill/>
        </p:spPr>
        <p:txBody>
          <a:bodyPr wrap="none" rtlCol="0">
            <a:spAutoFit/>
          </a:bodyPr>
          <a:lstStyle/>
          <a:p>
            <a:r>
              <a:rPr lang="en-US" dirty="0" err="1"/>
              <a:t>Marchon</a:t>
            </a:r>
            <a:endParaRPr lang="en-US" dirty="0"/>
          </a:p>
        </p:txBody>
      </p:sp>
    </p:spTree>
    <p:extLst>
      <p:ext uri="{BB962C8B-B14F-4D97-AF65-F5344CB8AC3E}">
        <p14:creationId xmlns:p14="http://schemas.microsoft.com/office/powerpoint/2010/main" val="3850000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4E68-6A70-45C2-A06A-C835F4324FC9}"/>
              </a:ext>
            </a:extLst>
          </p:cNvPr>
          <p:cNvSpPr>
            <a:spLocks noGrp="1"/>
          </p:cNvSpPr>
          <p:nvPr>
            <p:ph type="title"/>
          </p:nvPr>
        </p:nvSpPr>
        <p:spPr>
          <a:xfrm>
            <a:off x="1" y="0"/>
            <a:ext cx="3505200" cy="6858000"/>
          </a:xfrm>
          <a:solidFill>
            <a:srgbClr val="7030A0"/>
          </a:solidFill>
        </p:spPr>
        <p:txBody>
          <a:bodyPr>
            <a:normAutofit/>
          </a:bodyPr>
          <a:lstStyle/>
          <a:p>
            <a:r>
              <a:rPr lang="en-US" dirty="0">
                <a:solidFill>
                  <a:srgbClr val="FFFFFF"/>
                </a:solidFill>
              </a:rPr>
              <a:t>CLs</a:t>
            </a:r>
          </a:p>
        </p:txBody>
      </p:sp>
      <p:graphicFrame>
        <p:nvGraphicFramePr>
          <p:cNvPr id="5" name="Content Placeholder 2">
            <a:extLst>
              <a:ext uri="{FF2B5EF4-FFF2-40B4-BE49-F238E27FC236}">
                <a16:creationId xmlns:a16="http://schemas.microsoft.com/office/drawing/2014/main" id="{4D803E29-5DB8-41FB-A455-6CE20731FCD8}"/>
              </a:ext>
            </a:extLst>
          </p:cNvPr>
          <p:cNvGraphicFramePr>
            <a:graphicFrameLocks noGrp="1"/>
          </p:cNvGraphicFramePr>
          <p:nvPr>
            <p:ph idx="1"/>
            <p:extLst>
              <p:ext uri="{D42A27DB-BD31-4B8C-83A1-F6EECF244321}">
                <p14:modId xmlns:p14="http://schemas.microsoft.com/office/powerpoint/2010/main" val="2193002799"/>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19213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4" y="0"/>
            <a:ext cx="4274916"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E314E8-DF24-4754-827E-5FE61AA0C958}"/>
              </a:ext>
            </a:extLst>
          </p:cNvPr>
          <p:cNvSpPr>
            <a:spLocks noGrp="1"/>
          </p:cNvSpPr>
          <p:nvPr>
            <p:ph type="title"/>
          </p:nvPr>
        </p:nvSpPr>
        <p:spPr>
          <a:xfrm>
            <a:off x="481692" y="4525347"/>
            <a:ext cx="5204792" cy="1737360"/>
          </a:xfrm>
        </p:spPr>
        <p:txBody>
          <a:bodyPr vert="horz" lIns="91440" tIns="45720" rIns="91440" bIns="45720" rtlCol="0" anchor="ctr">
            <a:normAutofit/>
          </a:bodyPr>
          <a:lstStyle/>
          <a:p>
            <a:pPr algn="r">
              <a:lnSpc>
                <a:spcPct val="90000"/>
              </a:lnSpc>
            </a:pPr>
            <a:r>
              <a:rPr lang="en-US" sz="6000" kern="1200" dirty="0">
                <a:solidFill>
                  <a:schemeClr val="tx1"/>
                </a:solidFill>
                <a:latin typeface="+mj-lt"/>
                <a:ea typeface="+mj-ea"/>
                <a:cs typeface="+mj-cs"/>
              </a:rPr>
              <a:t>CLs</a:t>
            </a:r>
          </a:p>
        </p:txBody>
      </p:sp>
      <p:sp>
        <p:nvSpPr>
          <p:cNvPr id="3" name="Content Placeholder 2">
            <a:extLst>
              <a:ext uri="{FF2B5EF4-FFF2-40B4-BE49-F238E27FC236}">
                <a16:creationId xmlns:a16="http://schemas.microsoft.com/office/drawing/2014/main" id="{62D1678C-F111-47A4-B10C-5EA49476A46B}"/>
              </a:ext>
            </a:extLst>
          </p:cNvPr>
          <p:cNvSpPr>
            <a:spLocks noGrp="1"/>
          </p:cNvSpPr>
          <p:nvPr>
            <p:ph idx="1"/>
          </p:nvPr>
        </p:nvSpPr>
        <p:spPr>
          <a:xfrm>
            <a:off x="6038070" y="4525347"/>
            <a:ext cx="2724921" cy="1737360"/>
          </a:xfrm>
        </p:spPr>
        <p:txBody>
          <a:bodyPr vert="horz" lIns="91440" tIns="45720" rIns="91440" bIns="45720" rtlCol="0" anchor="ctr">
            <a:noAutofit/>
          </a:bodyPr>
          <a:lstStyle/>
          <a:p>
            <a:pPr marL="0" indent="0">
              <a:lnSpc>
                <a:spcPct val="90000"/>
              </a:lnSpc>
              <a:spcBef>
                <a:spcPts val="1000"/>
              </a:spcBef>
              <a:buNone/>
            </a:pPr>
            <a:r>
              <a:rPr lang="en-US" sz="7200" b="1" kern="1200" dirty="0">
                <a:solidFill>
                  <a:srgbClr val="0070C0"/>
                </a:solidFill>
                <a:latin typeface="+mn-lt"/>
                <a:ea typeface="+mn-ea"/>
                <a:cs typeface="+mn-cs"/>
              </a:rPr>
              <a:t>62.5%</a:t>
            </a:r>
          </a:p>
        </p:txBody>
      </p:sp>
    </p:spTree>
    <p:extLst>
      <p:ext uri="{BB962C8B-B14F-4D97-AF65-F5344CB8AC3E}">
        <p14:creationId xmlns:p14="http://schemas.microsoft.com/office/powerpoint/2010/main" val="880568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AD8E-90B8-4984-8856-FA1573963020}"/>
              </a:ext>
            </a:extLst>
          </p:cNvPr>
          <p:cNvSpPr>
            <a:spLocks noGrp="1"/>
          </p:cNvSpPr>
          <p:nvPr>
            <p:ph type="title"/>
          </p:nvPr>
        </p:nvSpPr>
        <p:spPr>
          <a:xfrm>
            <a:off x="1" y="0"/>
            <a:ext cx="3235706" cy="6858000"/>
          </a:xfrm>
          <a:solidFill>
            <a:srgbClr val="7030A0"/>
          </a:solidFill>
        </p:spPr>
        <p:txBody>
          <a:bodyPr>
            <a:normAutofit/>
          </a:bodyPr>
          <a:lstStyle/>
          <a:p>
            <a:r>
              <a:rPr lang="en-US" dirty="0">
                <a:solidFill>
                  <a:srgbClr val="FFFFFF"/>
                </a:solidFill>
              </a:rPr>
              <a:t>CLs</a:t>
            </a:r>
          </a:p>
        </p:txBody>
      </p:sp>
      <p:graphicFrame>
        <p:nvGraphicFramePr>
          <p:cNvPr id="5" name="Content Placeholder 2">
            <a:extLst>
              <a:ext uri="{FF2B5EF4-FFF2-40B4-BE49-F238E27FC236}">
                <a16:creationId xmlns:a16="http://schemas.microsoft.com/office/drawing/2014/main" id="{C189B9E9-33C9-405C-8335-3C3B930E9749}"/>
              </a:ext>
            </a:extLst>
          </p:cNvPr>
          <p:cNvGraphicFramePr>
            <a:graphicFrameLocks noGrp="1"/>
          </p:cNvGraphicFramePr>
          <p:nvPr>
            <p:ph idx="1"/>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1649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B39A-7C6B-43AD-B512-3E681F1E78BD}"/>
              </a:ext>
            </a:extLst>
          </p:cNvPr>
          <p:cNvSpPr>
            <a:spLocks noGrp="1"/>
          </p:cNvSpPr>
          <p:nvPr>
            <p:ph type="title"/>
          </p:nvPr>
        </p:nvSpPr>
        <p:spPr/>
        <p:txBody>
          <a:bodyPr/>
          <a:lstStyle/>
          <a:p>
            <a:r>
              <a:rPr lang="en-US" dirty="0"/>
              <a:t>Increase # of New Patients</a:t>
            </a:r>
          </a:p>
        </p:txBody>
      </p:sp>
      <p:pic>
        <p:nvPicPr>
          <p:cNvPr id="7" name="Picture 6" descr="A close up of a sign&#10;&#10;Description generated with very high confidence">
            <a:extLst>
              <a:ext uri="{FF2B5EF4-FFF2-40B4-BE49-F238E27FC236}">
                <a16:creationId xmlns:a16="http://schemas.microsoft.com/office/drawing/2014/main" id="{1BE801D8-D0DD-40B9-B9F7-6B2A76742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00200"/>
            <a:ext cx="9144000" cy="4717977"/>
          </a:xfrm>
          <a:prstGeom prst="rect">
            <a:avLst/>
          </a:prstGeom>
        </p:spPr>
      </p:pic>
    </p:spTree>
    <p:extLst>
      <p:ext uri="{BB962C8B-B14F-4D97-AF65-F5344CB8AC3E}">
        <p14:creationId xmlns:p14="http://schemas.microsoft.com/office/powerpoint/2010/main" val="3147474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1B381-8E33-4CBC-8741-772E35EA1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FB06002-2CA8-4395-B761-A206EB1A49E2}"/>
              </a:ext>
            </a:extLst>
          </p:cNvPr>
          <p:cNvSpPr>
            <a:spLocks noGrp="1"/>
          </p:cNvSpPr>
          <p:nvPr>
            <p:ph type="title"/>
          </p:nvPr>
        </p:nvSpPr>
        <p:spPr/>
        <p:txBody>
          <a:bodyPr/>
          <a:lstStyle/>
          <a:p>
            <a:r>
              <a:rPr lang="en-US" dirty="0"/>
              <a:t>Increase Visit Frequency</a:t>
            </a:r>
          </a:p>
        </p:txBody>
      </p:sp>
      <p:sp>
        <p:nvSpPr>
          <p:cNvPr id="3" name="Content Placeholder 2">
            <a:extLst>
              <a:ext uri="{FF2B5EF4-FFF2-40B4-BE49-F238E27FC236}">
                <a16:creationId xmlns:a16="http://schemas.microsoft.com/office/drawing/2014/main" id="{B0578EE5-AABB-4A47-B0BA-F7AB6DF3C771}"/>
              </a:ext>
            </a:extLst>
          </p:cNvPr>
          <p:cNvSpPr>
            <a:spLocks noGrp="1"/>
          </p:cNvSpPr>
          <p:nvPr>
            <p:ph idx="1"/>
          </p:nvPr>
        </p:nvSpPr>
        <p:spPr>
          <a:xfrm>
            <a:off x="1676400" y="4953001"/>
            <a:ext cx="7010400" cy="1600200"/>
          </a:xfrm>
        </p:spPr>
        <p:txBody>
          <a:bodyPr/>
          <a:lstStyle/>
          <a:p>
            <a:r>
              <a:rPr lang="en-US" dirty="0"/>
              <a:t>Follow medical protocols</a:t>
            </a:r>
          </a:p>
          <a:p>
            <a:r>
              <a:rPr lang="en-US" dirty="0"/>
              <a:t>Pre-appoint with Solution Reach</a:t>
            </a:r>
          </a:p>
        </p:txBody>
      </p:sp>
    </p:spTree>
    <p:extLst>
      <p:ext uri="{BB962C8B-B14F-4D97-AF65-F5344CB8AC3E}">
        <p14:creationId xmlns:p14="http://schemas.microsoft.com/office/powerpoint/2010/main" val="2084003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2486890"/>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649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your ROI on marketing</a:t>
            </a:r>
          </a:p>
        </p:txBody>
      </p:sp>
      <p:pic>
        <p:nvPicPr>
          <p:cNvPr id="27650" name="Picture 2" descr="http://seoturbo.com.au/wp-content/uploads/2012/10/green-real-estate-can-increase-your-return-on-investment.jpg"/>
          <p:cNvPicPr>
            <a:picLocks noChangeAspect="1" noChangeArrowheads="1"/>
          </p:cNvPicPr>
          <p:nvPr/>
        </p:nvPicPr>
        <p:blipFill>
          <a:blip r:embed="rId2" cstate="print"/>
          <a:srcRect/>
          <a:stretch>
            <a:fillRect/>
          </a:stretch>
        </p:blipFill>
        <p:spPr bwMode="auto">
          <a:xfrm>
            <a:off x="28576" y="1447800"/>
            <a:ext cx="4772024" cy="4772026"/>
          </a:xfrm>
          <a:prstGeom prst="rect">
            <a:avLst/>
          </a:prstGeom>
          <a:noFill/>
        </p:spPr>
      </p:pic>
      <p:sp>
        <p:nvSpPr>
          <p:cNvPr id="5" name="Content Placeholder 4"/>
          <p:cNvSpPr>
            <a:spLocks noGrp="1"/>
          </p:cNvSpPr>
          <p:nvPr>
            <p:ph idx="1"/>
          </p:nvPr>
        </p:nvSpPr>
        <p:spPr>
          <a:xfrm>
            <a:off x="4876800" y="1600200"/>
            <a:ext cx="3810000" cy="4525963"/>
          </a:xfrm>
        </p:spPr>
        <p:txBody>
          <a:bodyPr/>
          <a:lstStyle/>
          <a:p>
            <a:pPr marL="514350" indent="-514350">
              <a:lnSpc>
                <a:spcPct val="200000"/>
              </a:lnSpc>
              <a:buFont typeface="+mj-lt"/>
              <a:buAutoNum type="arabicPeriod"/>
            </a:pPr>
            <a:r>
              <a:rPr lang="en-US" dirty="0"/>
              <a:t>Create projects</a:t>
            </a:r>
          </a:p>
          <a:p>
            <a:pPr marL="514350" indent="-514350">
              <a:lnSpc>
                <a:spcPct val="200000"/>
              </a:lnSpc>
              <a:buFont typeface="+mj-lt"/>
              <a:buAutoNum type="arabicPeriod"/>
            </a:pPr>
            <a:r>
              <a:rPr lang="en-US" dirty="0"/>
              <a:t>Tips for Tracking</a:t>
            </a:r>
          </a:p>
          <a:p>
            <a:pPr marL="514350" indent="-514350">
              <a:lnSpc>
                <a:spcPct val="200000"/>
              </a:lnSpc>
              <a:buFont typeface="+mj-lt"/>
              <a:buAutoNum type="arabicPeriod"/>
            </a:pPr>
            <a:r>
              <a:rPr lang="en-US" dirty="0"/>
              <a:t>Measure</a:t>
            </a:r>
          </a:p>
          <a:p>
            <a:pPr marL="514350" indent="-514350">
              <a:lnSpc>
                <a:spcPct val="200000"/>
              </a:lnSpc>
              <a:buFont typeface="+mj-lt"/>
              <a:buAutoNum type="arabicPeriod"/>
            </a:pPr>
            <a:r>
              <a:rPr lang="en-US" dirty="0"/>
              <a:t>Most effective</a:t>
            </a:r>
          </a:p>
        </p:txBody>
      </p:sp>
      <p:sp>
        <p:nvSpPr>
          <p:cNvPr id="6" name="Rectangle 5"/>
          <p:cNvSpPr/>
          <p:nvPr/>
        </p:nvSpPr>
        <p:spPr>
          <a:xfrm>
            <a:off x="178016" y="5288340"/>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#3</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2944090"/>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75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6090-ECB5-4B1F-894D-ADB8EFFB4C8D}"/>
              </a:ext>
            </a:extLst>
          </p:cNvPr>
          <p:cNvSpPr>
            <a:spLocks noGrp="1"/>
          </p:cNvSpPr>
          <p:nvPr>
            <p:ph type="title"/>
          </p:nvPr>
        </p:nvSpPr>
        <p:spPr/>
        <p:txBody>
          <a:bodyPr/>
          <a:lstStyle/>
          <a:p>
            <a:r>
              <a:rPr lang="en-US" dirty="0"/>
              <a:t>optometrybusiness.com</a:t>
            </a:r>
          </a:p>
        </p:txBody>
      </p:sp>
      <p:pic>
        <p:nvPicPr>
          <p:cNvPr id="3" name="Picture 2">
            <a:extLst>
              <a:ext uri="{FF2B5EF4-FFF2-40B4-BE49-F238E27FC236}">
                <a16:creationId xmlns:a16="http://schemas.microsoft.com/office/drawing/2014/main" id="{F3E8200C-8AC2-4FDE-AD0E-B937D6EFA847}"/>
              </a:ext>
            </a:extLst>
          </p:cNvPr>
          <p:cNvPicPr>
            <a:picLocks noChangeAspect="1"/>
          </p:cNvPicPr>
          <p:nvPr/>
        </p:nvPicPr>
        <p:blipFill rotWithShape="1">
          <a:blip r:embed="rId2"/>
          <a:srcRect t="8750" r="1196" b="6250"/>
          <a:stretch/>
        </p:blipFill>
        <p:spPr>
          <a:xfrm>
            <a:off x="20781" y="1670858"/>
            <a:ext cx="9123219" cy="5181600"/>
          </a:xfrm>
          <a:prstGeom prst="rect">
            <a:avLst/>
          </a:prstGeom>
        </p:spPr>
      </p:pic>
    </p:spTree>
    <p:extLst>
      <p:ext uri="{BB962C8B-B14F-4D97-AF65-F5344CB8AC3E}">
        <p14:creationId xmlns:p14="http://schemas.microsoft.com/office/powerpoint/2010/main" val="107642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Decrease COG expenses</a:t>
            </a:r>
          </a:p>
        </p:txBody>
      </p:sp>
      <p:sp>
        <p:nvSpPr>
          <p:cNvPr id="3" name="Content Placeholder 2"/>
          <p:cNvSpPr>
            <a:spLocks noGrp="1"/>
          </p:cNvSpPr>
          <p:nvPr>
            <p:ph idx="1"/>
          </p:nvPr>
        </p:nvSpPr>
        <p:spPr>
          <a:xfrm>
            <a:off x="4114800" y="1600200"/>
            <a:ext cx="4572000" cy="4525963"/>
          </a:xfrm>
        </p:spPr>
        <p:txBody>
          <a:bodyPr>
            <a:normAutofit/>
          </a:bodyPr>
          <a:lstStyle/>
          <a:p>
            <a:pPr marL="514350" indent="-514350">
              <a:lnSpc>
                <a:spcPct val="150000"/>
              </a:lnSpc>
              <a:buFont typeface="+mj-lt"/>
              <a:buAutoNum type="arabicPeriod"/>
            </a:pPr>
            <a:r>
              <a:rPr lang="en-US" dirty="0"/>
              <a:t>Alliance/buying group</a:t>
            </a:r>
          </a:p>
          <a:p>
            <a:pPr marL="514350" indent="-514350">
              <a:lnSpc>
                <a:spcPct val="150000"/>
              </a:lnSpc>
              <a:buFont typeface="+mj-lt"/>
              <a:buAutoNum type="arabicPeriod"/>
            </a:pPr>
            <a:r>
              <a:rPr lang="en-US" dirty="0"/>
              <a:t>Buy in bulk</a:t>
            </a:r>
          </a:p>
          <a:p>
            <a:pPr marL="514350" indent="-514350">
              <a:lnSpc>
                <a:spcPct val="150000"/>
              </a:lnSpc>
              <a:buFont typeface="+mj-lt"/>
              <a:buAutoNum type="arabicPeriod"/>
            </a:pPr>
            <a:r>
              <a:rPr lang="en-US" dirty="0"/>
              <a:t>Buy stock lenses</a:t>
            </a:r>
          </a:p>
          <a:p>
            <a:pPr marL="514350" indent="-514350">
              <a:lnSpc>
                <a:spcPct val="150000"/>
              </a:lnSpc>
              <a:buFont typeface="+mj-lt"/>
              <a:buAutoNum type="arabicPeriod"/>
            </a:pPr>
            <a:r>
              <a:rPr lang="en-US" dirty="0"/>
              <a:t>Manage inventory</a:t>
            </a:r>
          </a:p>
          <a:p>
            <a:pPr marL="514350" indent="-514350">
              <a:lnSpc>
                <a:spcPct val="150000"/>
              </a:lnSpc>
              <a:buFont typeface="+mj-lt"/>
              <a:buAutoNum type="arabicPeriod"/>
            </a:pPr>
            <a:r>
              <a:rPr lang="en-US" dirty="0"/>
              <a:t>Manage shrinkage</a:t>
            </a:r>
          </a:p>
        </p:txBody>
      </p:sp>
      <p:pic>
        <p:nvPicPr>
          <p:cNvPr id="28674" name="Picture 2" descr="http://us.123rf.com/400wm/400/400/radiantskies/radiantskies1211/radiantskies121100919/16467958-abstract-word-cloud-for-cost-of-goods-sold-with-related-tags-and-terms.jpg"/>
          <p:cNvPicPr>
            <a:picLocks noChangeAspect="1" noChangeArrowheads="1"/>
          </p:cNvPicPr>
          <p:nvPr/>
        </p:nvPicPr>
        <p:blipFill>
          <a:blip r:embed="rId2" cstate="print"/>
          <a:srcRect/>
          <a:stretch>
            <a:fillRect/>
          </a:stretch>
        </p:blipFill>
        <p:spPr bwMode="auto">
          <a:xfrm>
            <a:off x="304800" y="1769670"/>
            <a:ext cx="3715512" cy="4038600"/>
          </a:xfrm>
          <a:prstGeom prst="rect">
            <a:avLst/>
          </a:prstGeom>
          <a:noFill/>
        </p:spPr>
      </p:pic>
      <p:sp>
        <p:nvSpPr>
          <p:cNvPr id="5" name="Rectangle 4"/>
          <p:cNvSpPr/>
          <p:nvPr/>
        </p:nvSpPr>
        <p:spPr>
          <a:xfrm>
            <a:off x="152400" y="-94019"/>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#4</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3401290"/>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831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paydayonesource.com/wp-content/uploads/2013/02/payroll-check.jpg"/>
          <p:cNvPicPr>
            <a:picLocks noChangeAspect="1" noChangeArrowheads="1"/>
          </p:cNvPicPr>
          <p:nvPr/>
        </p:nvPicPr>
        <p:blipFill>
          <a:blip r:embed="rId2" cstate="print"/>
          <a:srcRect/>
          <a:stretch>
            <a:fillRect/>
          </a:stretch>
        </p:blipFill>
        <p:spPr bwMode="auto">
          <a:xfrm>
            <a:off x="0" y="0"/>
            <a:ext cx="9187231" cy="6858001"/>
          </a:xfrm>
          <a:prstGeom prst="rect">
            <a:avLst/>
          </a:prstGeom>
          <a:noFill/>
        </p:spPr>
      </p:pic>
      <p:sp>
        <p:nvSpPr>
          <p:cNvPr id="2" name="Title 1"/>
          <p:cNvSpPr>
            <a:spLocks noGrp="1"/>
          </p:cNvSpPr>
          <p:nvPr>
            <p:ph type="title"/>
          </p:nvPr>
        </p:nvSpPr>
        <p:spPr>
          <a:xfrm>
            <a:off x="1066800" y="914400"/>
            <a:ext cx="6934200" cy="1143000"/>
          </a:xfrm>
          <a:solidFill>
            <a:srgbClr val="D9D9D9">
              <a:alpha val="69804"/>
            </a:srgbClr>
          </a:solidFill>
        </p:spPr>
        <p:txBody>
          <a:bodyPr>
            <a:normAutofit fontScale="90000"/>
          </a:bodyPr>
          <a:lstStyle/>
          <a:p>
            <a:r>
              <a:rPr lang="en-US" dirty="0"/>
              <a:t>Manage Staff Payroll Effectively</a:t>
            </a:r>
          </a:p>
        </p:txBody>
      </p:sp>
      <p:sp>
        <p:nvSpPr>
          <p:cNvPr id="3" name="Content Placeholder 2"/>
          <p:cNvSpPr>
            <a:spLocks noGrp="1"/>
          </p:cNvSpPr>
          <p:nvPr>
            <p:ph idx="1"/>
          </p:nvPr>
        </p:nvSpPr>
        <p:spPr>
          <a:xfrm>
            <a:off x="1676400" y="4267200"/>
            <a:ext cx="6324600" cy="1905000"/>
          </a:xfrm>
          <a:solidFill>
            <a:srgbClr val="D9D9D9">
              <a:alpha val="69804"/>
            </a:srgbClr>
          </a:solidFill>
        </p:spPr>
        <p:txBody>
          <a:bodyPr>
            <a:normAutofit/>
          </a:bodyPr>
          <a:lstStyle/>
          <a:p>
            <a:r>
              <a:rPr lang="en-US" b="1" dirty="0"/>
              <a:t>Have the correct number of staff</a:t>
            </a:r>
          </a:p>
          <a:p>
            <a:r>
              <a:rPr lang="en-US" b="1" dirty="0"/>
              <a:t>Paid at the correct level</a:t>
            </a:r>
          </a:p>
          <a:p>
            <a:r>
              <a:rPr lang="en-US" b="1" dirty="0"/>
              <a:t>Each staff member is productive</a:t>
            </a:r>
          </a:p>
        </p:txBody>
      </p:sp>
      <p:sp>
        <p:nvSpPr>
          <p:cNvPr id="5" name="Rectangle 4"/>
          <p:cNvSpPr/>
          <p:nvPr/>
        </p:nvSpPr>
        <p:spPr>
          <a:xfrm>
            <a:off x="203037" y="-45660"/>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#5</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Utilize staff to help in management</a:t>
            </a:r>
          </a:p>
        </p:txBody>
      </p:sp>
      <p:pic>
        <p:nvPicPr>
          <p:cNvPr id="6148" name="Picture 4" descr="http://1.bp.blogspot.com/-zvDly4M5Iso/T7IpysE-NyI/AAAAAAAACJU/O5FlHwdlE8s/s1600/community.jpg"/>
          <p:cNvPicPr>
            <a:picLocks noChangeAspect="1" noChangeArrowheads="1"/>
          </p:cNvPicPr>
          <p:nvPr/>
        </p:nvPicPr>
        <p:blipFill>
          <a:blip r:embed="rId2" cstate="print"/>
          <a:srcRect/>
          <a:stretch>
            <a:fillRect/>
          </a:stretch>
        </p:blipFill>
        <p:spPr bwMode="auto">
          <a:xfrm>
            <a:off x="1943441" y="1295400"/>
            <a:ext cx="5219359" cy="49815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1BB3-805E-42BC-BE40-6DAF38B69E9E}"/>
              </a:ext>
            </a:extLst>
          </p:cNvPr>
          <p:cNvSpPr>
            <a:spLocks noGrp="1"/>
          </p:cNvSpPr>
          <p:nvPr>
            <p:ph type="title"/>
          </p:nvPr>
        </p:nvSpPr>
        <p:spPr>
          <a:xfrm>
            <a:off x="628650" y="365125"/>
            <a:ext cx="7886700" cy="1325563"/>
          </a:xfrm>
        </p:spPr>
        <p:txBody>
          <a:bodyPr>
            <a:normAutofit/>
          </a:bodyPr>
          <a:lstStyle/>
          <a:p>
            <a:pPr>
              <a:lnSpc>
                <a:spcPct val="90000"/>
              </a:lnSpc>
            </a:pPr>
            <a:r>
              <a:rPr lang="en-US"/>
              <a:t>Make sure every staff member </a:t>
            </a:r>
            <a:br>
              <a:rPr lang="en-US"/>
            </a:br>
            <a:r>
              <a:rPr lang="en-US"/>
              <a:t>knows what they produce</a:t>
            </a:r>
          </a:p>
        </p:txBody>
      </p:sp>
      <p:graphicFrame>
        <p:nvGraphicFramePr>
          <p:cNvPr id="18" name="Content Placeholder 2"/>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78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15140-990D-4E38-8223-2951E68D7F39}"/>
              </a:ext>
            </a:extLst>
          </p:cNvPr>
          <p:cNvSpPr>
            <a:spLocks noGrp="1"/>
          </p:cNvSpPr>
          <p:nvPr>
            <p:ph type="title"/>
          </p:nvPr>
        </p:nvSpPr>
        <p:spPr/>
        <p:txBody>
          <a:bodyPr>
            <a:normAutofit fontScale="90000"/>
          </a:bodyPr>
          <a:lstStyle/>
          <a:p>
            <a:r>
              <a:rPr lang="en-US" dirty="0"/>
              <a:t>Train staff to be managers</a:t>
            </a:r>
            <a:br>
              <a:rPr lang="en-US" dirty="0"/>
            </a:br>
            <a:r>
              <a:rPr lang="en-US" sz="2700" dirty="0">
                <a:solidFill>
                  <a:srgbClr val="0070C0"/>
                </a:solidFill>
              </a:rPr>
              <a:t>Managing Profit Centers</a:t>
            </a:r>
          </a:p>
        </p:txBody>
      </p:sp>
      <p:graphicFrame>
        <p:nvGraphicFramePr>
          <p:cNvPr id="4" name="Diagram 3">
            <a:extLst>
              <a:ext uri="{FF2B5EF4-FFF2-40B4-BE49-F238E27FC236}">
                <a16:creationId xmlns:a16="http://schemas.microsoft.com/office/drawing/2014/main" id="{2DC301FD-3844-48A0-9E88-D2E0D7FD387B}"/>
              </a:ext>
            </a:extLst>
          </p:cNvPr>
          <p:cNvGraphicFramePr/>
          <p:nvPr/>
        </p:nvGraphicFramePr>
        <p:xfrm>
          <a:off x="1104900" y="1371600"/>
          <a:ext cx="6934200" cy="5186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2853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68024C-035D-46A2-9B78-439D15F14DD7}"/>
              </a:ext>
            </a:extLst>
          </p:cNvPr>
          <p:cNvSpPr>
            <a:spLocks noGrp="1"/>
          </p:cNvSpPr>
          <p:nvPr>
            <p:ph type="title"/>
          </p:nvPr>
        </p:nvSpPr>
        <p:spPr/>
        <p:txBody>
          <a:bodyPr>
            <a:normAutofit fontScale="90000"/>
          </a:bodyPr>
          <a:lstStyle/>
          <a:p>
            <a:r>
              <a:rPr lang="en-US" b="1" dirty="0">
                <a:solidFill>
                  <a:srgbClr val="0070C0"/>
                </a:solidFill>
              </a:rPr>
              <a:t>Top 10 Reasons </a:t>
            </a:r>
            <a:br>
              <a:rPr lang="en-US" b="1" dirty="0">
                <a:solidFill>
                  <a:srgbClr val="0070C0"/>
                </a:solidFill>
              </a:rPr>
            </a:br>
            <a:r>
              <a:rPr lang="en-US" b="1" dirty="0">
                <a:solidFill>
                  <a:srgbClr val="0070C0"/>
                </a:solidFill>
              </a:rPr>
              <a:t>Why Employees Quit Their Jobs </a:t>
            </a:r>
            <a:endParaRPr lang="en-US" dirty="0">
              <a:solidFill>
                <a:srgbClr val="0070C0"/>
              </a:solidFill>
            </a:endParaRPr>
          </a:p>
        </p:txBody>
      </p:sp>
      <p:sp>
        <p:nvSpPr>
          <p:cNvPr id="4" name="Content Placeholder 3">
            <a:extLst>
              <a:ext uri="{FF2B5EF4-FFF2-40B4-BE49-F238E27FC236}">
                <a16:creationId xmlns:a16="http://schemas.microsoft.com/office/drawing/2014/main" id="{F8E65C75-1976-48ED-AE96-DD1E1D2AECB6}"/>
              </a:ext>
            </a:extLst>
          </p:cNvPr>
          <p:cNvSpPr>
            <a:spLocks noGrp="1"/>
          </p:cNvSpPr>
          <p:nvPr>
            <p:ph idx="1"/>
          </p:nvPr>
        </p:nvSpPr>
        <p:spPr>
          <a:xfrm>
            <a:off x="457200" y="1600200"/>
            <a:ext cx="8229600" cy="4876800"/>
          </a:xfrm>
        </p:spPr>
        <p:txBody>
          <a:bodyPr>
            <a:normAutofit/>
          </a:bodyPr>
          <a:lstStyle/>
          <a:p>
            <a:pPr marL="457200" indent="-457200">
              <a:spcBef>
                <a:spcPts val="0"/>
              </a:spcBef>
              <a:spcAft>
                <a:spcPts val="600"/>
              </a:spcAft>
              <a:buAutoNum type="arabicPeriod"/>
            </a:pPr>
            <a:r>
              <a:rPr lang="en-US" sz="2400" dirty="0"/>
              <a:t>Relationship with boss</a:t>
            </a:r>
          </a:p>
          <a:p>
            <a:pPr marL="457200" indent="-457200">
              <a:spcBef>
                <a:spcPts val="0"/>
              </a:spcBef>
              <a:spcAft>
                <a:spcPts val="600"/>
              </a:spcAft>
              <a:buAutoNum type="arabicPeriod"/>
            </a:pPr>
            <a:r>
              <a:rPr lang="en-US" sz="2400" dirty="0"/>
              <a:t>Bored and unchallenged by the work itself</a:t>
            </a:r>
          </a:p>
          <a:p>
            <a:pPr marL="457200" indent="-457200">
              <a:spcBef>
                <a:spcPts val="0"/>
              </a:spcBef>
              <a:spcAft>
                <a:spcPts val="600"/>
              </a:spcAft>
              <a:buAutoNum type="arabicPeriod"/>
            </a:pPr>
            <a:r>
              <a:rPr lang="en-US" sz="2400" dirty="0"/>
              <a:t>Relationships with co-workers</a:t>
            </a:r>
          </a:p>
          <a:p>
            <a:pPr marL="457200" indent="-457200">
              <a:spcBef>
                <a:spcPts val="0"/>
              </a:spcBef>
              <a:spcAft>
                <a:spcPts val="600"/>
              </a:spcAft>
              <a:buAutoNum type="arabicPeriod"/>
            </a:pPr>
            <a:r>
              <a:rPr lang="en-US" sz="2400" dirty="0"/>
              <a:t>Opportunities to use skills and abilities</a:t>
            </a:r>
          </a:p>
          <a:p>
            <a:pPr marL="457200" indent="-457200">
              <a:spcBef>
                <a:spcPts val="0"/>
              </a:spcBef>
              <a:spcAft>
                <a:spcPts val="600"/>
              </a:spcAft>
              <a:buAutoNum type="arabicPeriod"/>
            </a:pPr>
            <a:r>
              <a:rPr lang="en-US" sz="2400" dirty="0"/>
              <a:t>Contribution of work to the organization’s business goals</a:t>
            </a:r>
          </a:p>
          <a:p>
            <a:pPr marL="457200" indent="-457200">
              <a:spcBef>
                <a:spcPts val="0"/>
              </a:spcBef>
              <a:spcAft>
                <a:spcPts val="600"/>
              </a:spcAft>
              <a:buAutoNum type="arabicPeriod"/>
            </a:pPr>
            <a:r>
              <a:rPr lang="en-US" sz="2400" dirty="0"/>
              <a:t>Autonomy and independence</a:t>
            </a:r>
          </a:p>
          <a:p>
            <a:pPr marL="457200" indent="-457200">
              <a:spcBef>
                <a:spcPts val="0"/>
              </a:spcBef>
              <a:spcAft>
                <a:spcPts val="600"/>
              </a:spcAft>
              <a:buAutoNum type="arabicPeriod"/>
            </a:pPr>
            <a:r>
              <a:rPr lang="en-US" sz="2400" dirty="0"/>
              <a:t>Meaningfulness of job</a:t>
            </a:r>
          </a:p>
          <a:p>
            <a:pPr marL="457200" indent="-457200">
              <a:spcBef>
                <a:spcPts val="0"/>
              </a:spcBef>
              <a:spcAft>
                <a:spcPts val="600"/>
              </a:spcAft>
              <a:buAutoNum type="arabicPeriod"/>
            </a:pPr>
            <a:r>
              <a:rPr lang="en-US" sz="2400" dirty="0"/>
              <a:t>Organization’s financial stability</a:t>
            </a:r>
          </a:p>
          <a:p>
            <a:pPr marL="457200" indent="-457200">
              <a:spcBef>
                <a:spcPts val="0"/>
              </a:spcBef>
              <a:spcAft>
                <a:spcPts val="600"/>
              </a:spcAft>
              <a:buAutoNum type="arabicPeriod"/>
            </a:pPr>
            <a:r>
              <a:rPr lang="en-US" sz="2400" dirty="0"/>
              <a:t>Overall corporate culture</a:t>
            </a:r>
          </a:p>
          <a:p>
            <a:pPr marL="457200" indent="-457200">
              <a:spcBef>
                <a:spcPts val="0"/>
              </a:spcBef>
              <a:spcAft>
                <a:spcPts val="600"/>
              </a:spcAft>
              <a:buAutoNum type="arabicPeriod"/>
            </a:pPr>
            <a:r>
              <a:rPr lang="en-US" sz="2400" dirty="0"/>
              <a:t>Management’s recognition of employee job performance</a:t>
            </a:r>
          </a:p>
          <a:p>
            <a:pPr marL="0" indent="0">
              <a:spcBef>
                <a:spcPts val="0"/>
              </a:spcBef>
              <a:spcAft>
                <a:spcPts val="600"/>
              </a:spcAft>
              <a:buNone/>
            </a:pPr>
            <a:r>
              <a:rPr lang="en-US" sz="1800" dirty="0">
                <a:solidFill>
                  <a:srgbClr val="0070C0"/>
                </a:solidFill>
              </a:rPr>
              <a:t>https://www.thebalance.com/top-reasons-why-employees-quit-their-job-1918985</a:t>
            </a:r>
          </a:p>
        </p:txBody>
      </p:sp>
      <p:sp>
        <p:nvSpPr>
          <p:cNvPr id="2" name="Rectangle: Rounded Corners 1">
            <a:extLst>
              <a:ext uri="{FF2B5EF4-FFF2-40B4-BE49-F238E27FC236}">
                <a16:creationId xmlns:a16="http://schemas.microsoft.com/office/drawing/2014/main" id="{BB87CA54-AECE-4DA8-B907-041DB02090A2}"/>
              </a:ext>
            </a:extLst>
          </p:cNvPr>
          <p:cNvSpPr/>
          <p:nvPr/>
        </p:nvSpPr>
        <p:spPr>
          <a:xfrm>
            <a:off x="381000" y="1600200"/>
            <a:ext cx="6019800" cy="1371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871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14"/>
            <a:ext cx="8229600" cy="868362"/>
          </a:xfrm>
        </p:spPr>
        <p:txBody>
          <a:bodyPr/>
          <a:lstStyle/>
          <a:p>
            <a:r>
              <a:rPr lang="en-US" dirty="0"/>
              <a:t>www.reviewob.com</a:t>
            </a:r>
          </a:p>
        </p:txBody>
      </p:sp>
      <p:pic>
        <p:nvPicPr>
          <p:cNvPr id="3" name="Picture 2"/>
          <p:cNvPicPr>
            <a:picLocks noChangeAspect="1"/>
          </p:cNvPicPr>
          <p:nvPr/>
        </p:nvPicPr>
        <p:blipFill rotWithShape="1">
          <a:blip r:embed="rId2"/>
          <a:srcRect l="9005" t="13541" r="22475" b="6250"/>
          <a:stretch/>
        </p:blipFill>
        <p:spPr>
          <a:xfrm>
            <a:off x="228600" y="838200"/>
            <a:ext cx="8915400" cy="5867400"/>
          </a:xfrm>
          <a:prstGeom prst="rect">
            <a:avLst/>
          </a:prstGeom>
        </p:spPr>
      </p:pic>
      <p:sp>
        <p:nvSpPr>
          <p:cNvPr id="4" name="Left Arrow 3"/>
          <p:cNvSpPr/>
          <p:nvPr/>
        </p:nvSpPr>
        <p:spPr>
          <a:xfrm>
            <a:off x="4066736" y="5957668"/>
            <a:ext cx="800100" cy="533400"/>
          </a:xfrm>
          <a:prstGeom prst="lef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rot="16200000">
            <a:off x="3496114" y="1761686"/>
            <a:ext cx="800100" cy="533400"/>
          </a:xfrm>
          <a:prstGeom prst="lef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692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78657" y="2415322"/>
            <a:ext cx="2588798" cy="2399869"/>
          </a:xfrm>
        </p:spPr>
        <p:txBody>
          <a:bodyPr>
            <a:normAutofit/>
          </a:bodyPr>
          <a:lstStyle/>
          <a:p>
            <a:r>
              <a:rPr lang="en-US" sz="3500">
                <a:solidFill>
                  <a:srgbClr val="FFFFFF"/>
                </a:solidFill>
              </a:rPr>
              <a:t>Have the correct number of staff</a:t>
            </a:r>
          </a:p>
        </p:txBody>
      </p:sp>
      <p:sp>
        <p:nvSpPr>
          <p:cNvPr id="3" name="Content Placeholder 2"/>
          <p:cNvSpPr>
            <a:spLocks noGrp="1"/>
          </p:cNvSpPr>
          <p:nvPr>
            <p:ph idx="1"/>
          </p:nvPr>
        </p:nvSpPr>
        <p:spPr>
          <a:xfrm>
            <a:off x="3340083" y="804672"/>
            <a:ext cx="5641993" cy="5248656"/>
          </a:xfrm>
        </p:spPr>
        <p:txBody>
          <a:bodyPr anchor="ctr">
            <a:normAutofit/>
          </a:bodyPr>
          <a:lstStyle/>
          <a:p>
            <a:pPr>
              <a:lnSpc>
                <a:spcPct val="200000"/>
              </a:lnSpc>
            </a:pPr>
            <a:r>
              <a:rPr lang="en-US" sz="2600" b="1" dirty="0"/>
              <a:t>Total staff hours worked / 1 FTE staff</a:t>
            </a:r>
          </a:p>
          <a:p>
            <a:pPr>
              <a:lnSpc>
                <a:spcPct val="200000"/>
              </a:lnSpc>
            </a:pPr>
            <a:r>
              <a:rPr lang="en-US" sz="2600" b="1" dirty="0"/>
              <a:t>Total gross revenue / $140,000</a:t>
            </a:r>
          </a:p>
          <a:p>
            <a:pPr>
              <a:lnSpc>
                <a:spcPct val="200000"/>
              </a:lnSpc>
            </a:pPr>
            <a:r>
              <a:rPr lang="en-US" sz="2600" b="1" dirty="0"/>
              <a:t>$500,000 / $140,000 = 3.6 FTE</a:t>
            </a:r>
          </a:p>
          <a:p>
            <a:pPr>
              <a:lnSpc>
                <a:spcPct val="200000"/>
              </a:lnSpc>
            </a:pPr>
            <a:r>
              <a:rPr lang="en-US" sz="2600" b="1" dirty="0"/>
              <a:t>$1M / $140,000 = 7.14 FTE</a:t>
            </a:r>
          </a:p>
          <a:p>
            <a:pPr>
              <a:lnSpc>
                <a:spcPct val="200000"/>
              </a:lnSpc>
            </a:pPr>
            <a:r>
              <a:rPr lang="en-US" sz="2600" b="1" dirty="0"/>
              <a:t>But … $1 M / 6.5 FTE = $153,846</a:t>
            </a:r>
          </a:p>
        </p:txBody>
      </p:sp>
    </p:spTree>
    <p:extLst>
      <p:ext uri="{BB962C8B-B14F-4D97-AF65-F5344CB8AC3E}">
        <p14:creationId xmlns:p14="http://schemas.microsoft.com/office/powerpoint/2010/main" val="264220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Paid at the correct level</a:t>
            </a:r>
          </a:p>
        </p:txBody>
      </p:sp>
      <p:sp>
        <p:nvSpPr>
          <p:cNvPr id="3" name="Content Placeholder 2"/>
          <p:cNvSpPr>
            <a:spLocks noGrp="1"/>
          </p:cNvSpPr>
          <p:nvPr>
            <p:ph idx="1"/>
          </p:nvPr>
        </p:nvSpPr>
        <p:spPr/>
        <p:txBody>
          <a:bodyPr>
            <a:normAutofit/>
          </a:bodyPr>
          <a:lstStyle/>
          <a:p>
            <a:pPr marL="0" indent="0" algn="ctr">
              <a:lnSpc>
                <a:spcPct val="200000"/>
              </a:lnSpc>
              <a:buNone/>
            </a:pPr>
            <a:r>
              <a:rPr lang="en-US" sz="4400" dirty="0"/>
              <a:t>$500K x 20% = $100,000</a:t>
            </a:r>
          </a:p>
          <a:p>
            <a:pPr marL="0" indent="0" algn="ctr">
              <a:lnSpc>
                <a:spcPct val="200000"/>
              </a:lnSpc>
              <a:buNone/>
            </a:pPr>
            <a:r>
              <a:rPr lang="en-US" sz="4400" dirty="0"/>
              <a:t>$1 M x 20% = $200,000</a:t>
            </a:r>
          </a:p>
        </p:txBody>
      </p:sp>
    </p:spTree>
    <p:extLst>
      <p:ext uri="{BB962C8B-B14F-4D97-AF65-F5344CB8AC3E}">
        <p14:creationId xmlns:p14="http://schemas.microsoft.com/office/powerpoint/2010/main" val="464917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28F1C9-3E8B-4352-807A-4804230935DF}"/>
              </a:ext>
            </a:extLst>
          </p:cNvPr>
          <p:cNvPicPr>
            <a:picLocks noChangeAspect="1"/>
          </p:cNvPicPr>
          <p:nvPr/>
        </p:nvPicPr>
        <p:blipFill rotWithShape="1">
          <a:blip r:embed="rId2"/>
          <a:srcRect l="5000" t="8750" r="7500" b="5000"/>
          <a:stretch/>
        </p:blipFill>
        <p:spPr>
          <a:xfrm>
            <a:off x="76200" y="990600"/>
            <a:ext cx="8928653" cy="5867400"/>
          </a:xfrm>
          <a:prstGeom prst="rect">
            <a:avLst/>
          </a:prstGeom>
        </p:spPr>
      </p:pic>
    </p:spTree>
    <p:extLst>
      <p:ext uri="{BB962C8B-B14F-4D97-AF65-F5344CB8AC3E}">
        <p14:creationId xmlns:p14="http://schemas.microsoft.com/office/powerpoint/2010/main" val="3046147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4EFBBA-97A0-4A6E-9FAE-38ECCDC2EB55}"/>
              </a:ext>
            </a:extLst>
          </p:cNvPr>
          <p:cNvPicPr>
            <a:picLocks noChangeAspect="1"/>
          </p:cNvPicPr>
          <p:nvPr/>
        </p:nvPicPr>
        <p:blipFill rotWithShape="1">
          <a:blip r:embed="rId2"/>
          <a:srcRect l="45000" t="23750" r="24167" b="52500"/>
          <a:stretch/>
        </p:blipFill>
        <p:spPr>
          <a:xfrm>
            <a:off x="194510" y="1447800"/>
            <a:ext cx="8754979" cy="4495800"/>
          </a:xfrm>
          <a:prstGeom prst="rect">
            <a:avLst/>
          </a:prstGeom>
        </p:spPr>
      </p:pic>
      <p:sp>
        <p:nvSpPr>
          <p:cNvPr id="5" name="Title 4">
            <a:extLst>
              <a:ext uri="{FF2B5EF4-FFF2-40B4-BE49-F238E27FC236}">
                <a16:creationId xmlns:a16="http://schemas.microsoft.com/office/drawing/2014/main" id="{D89DDF59-877A-4169-8BF9-9247EC6ED7BE}"/>
              </a:ext>
            </a:extLst>
          </p:cNvPr>
          <p:cNvSpPr>
            <a:spLocks noGrp="1"/>
          </p:cNvSpPr>
          <p:nvPr>
            <p:ph type="title"/>
          </p:nvPr>
        </p:nvSpPr>
        <p:spPr/>
        <p:txBody>
          <a:bodyPr/>
          <a:lstStyle/>
          <a:p>
            <a:r>
              <a:rPr lang="en-US" dirty="0"/>
              <a:t>Jobson ECP Compensation Study</a:t>
            </a:r>
          </a:p>
        </p:txBody>
      </p:sp>
    </p:spTree>
    <p:extLst>
      <p:ext uri="{BB962C8B-B14F-4D97-AF65-F5344CB8AC3E}">
        <p14:creationId xmlns:p14="http://schemas.microsoft.com/office/powerpoint/2010/main" val="13204738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ECFA1B-49EC-420D-A7B5-D86775C29591}"/>
              </a:ext>
            </a:extLst>
          </p:cNvPr>
          <p:cNvSpPr>
            <a:spLocks noGrp="1"/>
          </p:cNvSpPr>
          <p:nvPr>
            <p:ph type="title"/>
          </p:nvPr>
        </p:nvSpPr>
        <p:spPr>
          <a:xfrm>
            <a:off x="707457" y="712269"/>
            <a:ext cx="2528249" cy="5502264"/>
          </a:xfrm>
        </p:spPr>
        <p:txBody>
          <a:bodyPr>
            <a:normAutofit/>
          </a:bodyPr>
          <a:lstStyle/>
          <a:p>
            <a:r>
              <a:rPr lang="en-US">
                <a:solidFill>
                  <a:srgbClr val="FFFFFF"/>
                </a:solidFill>
              </a:rPr>
              <a:t>Helpful Websites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510744986"/>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6007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Each staff member is productive</a:t>
            </a:r>
          </a:p>
        </p:txBody>
      </p:sp>
      <p:graphicFrame>
        <p:nvGraphicFramePr>
          <p:cNvPr id="3" name="Table 2"/>
          <p:cNvGraphicFramePr>
            <a:graphicFrameLocks noGrp="1"/>
          </p:cNvGraphicFramePr>
          <p:nvPr>
            <p:extLst>
              <p:ext uri="{D42A27DB-BD31-4B8C-83A1-F6EECF244321}">
                <p14:modId xmlns:p14="http://schemas.microsoft.com/office/powerpoint/2010/main" val="535199453"/>
              </p:ext>
            </p:extLst>
          </p:nvPr>
        </p:nvGraphicFramePr>
        <p:xfrm>
          <a:off x="609600" y="1600200"/>
          <a:ext cx="7924800" cy="426720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640080">
                <a:tc>
                  <a:txBody>
                    <a:bodyPr/>
                    <a:lstStyle/>
                    <a:p>
                      <a:r>
                        <a:rPr lang="en-US" dirty="0"/>
                        <a:t>Practice </a:t>
                      </a:r>
                    </a:p>
                    <a:p>
                      <a:r>
                        <a:rPr lang="en-US" dirty="0"/>
                        <a:t>Number</a:t>
                      </a:r>
                    </a:p>
                  </a:txBody>
                  <a:tcPr/>
                </a:tc>
                <a:tc>
                  <a:txBody>
                    <a:bodyPr/>
                    <a:lstStyle/>
                    <a:p>
                      <a:pPr algn="ctr"/>
                      <a:r>
                        <a:rPr lang="en-US" dirty="0"/>
                        <a:t>Staff member</a:t>
                      </a:r>
                    </a:p>
                  </a:txBody>
                  <a:tcPr/>
                </a:tc>
                <a:tc>
                  <a:txBody>
                    <a:bodyPr/>
                    <a:lstStyle/>
                    <a:p>
                      <a:pPr algn="ctr"/>
                      <a:r>
                        <a:rPr lang="en-US" dirty="0"/>
                        <a:t>How measured</a:t>
                      </a:r>
                    </a:p>
                  </a:txBody>
                  <a:tcPr/>
                </a:tc>
                <a:extLst>
                  <a:ext uri="{0D108BD9-81ED-4DB2-BD59-A6C34878D82A}">
                    <a16:rowId xmlns:a16="http://schemas.microsoft.com/office/drawing/2014/main" val="10000"/>
                  </a:ext>
                </a:extLst>
              </a:tr>
              <a:tr h="518160">
                <a:tc>
                  <a:txBody>
                    <a:bodyPr/>
                    <a:lstStyle/>
                    <a:p>
                      <a:r>
                        <a:rPr lang="en-US" sz="2800" dirty="0"/>
                        <a:t>Gross revenue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518160">
                <a:tc>
                  <a:txBody>
                    <a:bodyPr/>
                    <a:lstStyle/>
                    <a:p>
                      <a:r>
                        <a:rPr lang="en-US" sz="2800" dirty="0"/>
                        <a:t>Total number of patients seen</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518160">
                <a:tc>
                  <a:txBody>
                    <a:bodyPr/>
                    <a:lstStyle/>
                    <a:p>
                      <a:r>
                        <a:rPr lang="en-US" sz="2800" dirty="0"/>
                        <a:t>Total number of new patients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518160">
                <a:tc>
                  <a:txBody>
                    <a:bodyPr/>
                    <a:lstStyle/>
                    <a:p>
                      <a:r>
                        <a:rPr lang="en-US" sz="2800" dirty="0"/>
                        <a:t>Total Accounts Receivable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518160">
                <a:tc>
                  <a:txBody>
                    <a:bodyPr/>
                    <a:lstStyle/>
                    <a:p>
                      <a:r>
                        <a:rPr lang="en-US" sz="2800" dirty="0"/>
                        <a:t>AR over 30 days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518160">
                <a:tc>
                  <a:txBody>
                    <a:bodyPr/>
                    <a:lstStyle/>
                    <a:p>
                      <a:r>
                        <a:rPr lang="en-US" sz="2800" dirty="0"/>
                        <a:t>% of 2</a:t>
                      </a:r>
                      <a:r>
                        <a:rPr lang="en-US" sz="2800" baseline="30000" dirty="0"/>
                        <a:t>nd</a:t>
                      </a:r>
                      <a:r>
                        <a:rPr lang="en-US" sz="2800" dirty="0"/>
                        <a:t> pair</a:t>
                      </a:r>
                      <a:r>
                        <a:rPr lang="en-US" sz="2800" baseline="0" dirty="0"/>
                        <a:t> sales</a:t>
                      </a:r>
                      <a:endParaRPr lang="en-US" sz="2800"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518160">
                <a:tc>
                  <a:txBody>
                    <a:bodyPr/>
                    <a:lstStyle/>
                    <a:p>
                      <a:r>
                        <a:rPr lang="en-US" sz="2800" dirty="0"/>
                        <a:t>Capture rate</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85646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3852120"/>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381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funeralbusinessadvisor.com/wp-content/uploads/2012/01/Overhead-Expenses-Image.jpg"/>
          <p:cNvPicPr>
            <a:picLocks noChangeAspect="1" noChangeArrowheads="1"/>
          </p:cNvPicPr>
          <p:nvPr/>
        </p:nvPicPr>
        <p:blipFill>
          <a:blip r:embed="rId2" cstate="print"/>
          <a:srcRect/>
          <a:stretch>
            <a:fillRect/>
          </a:stretch>
        </p:blipFill>
        <p:spPr bwMode="auto">
          <a:xfrm>
            <a:off x="0" y="1295401"/>
            <a:ext cx="9126840" cy="5562600"/>
          </a:xfrm>
          <a:prstGeom prst="rect">
            <a:avLst/>
          </a:prstGeom>
          <a:noFill/>
        </p:spPr>
      </p:pic>
      <p:sp>
        <p:nvSpPr>
          <p:cNvPr id="3" name="Rectangle 2"/>
          <p:cNvSpPr/>
          <p:nvPr/>
        </p:nvSpPr>
        <p:spPr>
          <a:xfrm>
            <a:off x="304800" y="-152400"/>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#6</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87F8-83BD-4017-A825-B7B5E0DF5184}"/>
              </a:ext>
            </a:extLst>
          </p:cNvPr>
          <p:cNvSpPr>
            <a:spLocks noGrp="1"/>
          </p:cNvSpPr>
          <p:nvPr>
            <p:ph type="title"/>
          </p:nvPr>
        </p:nvSpPr>
        <p:spPr>
          <a:xfrm>
            <a:off x="307206" y="533400"/>
            <a:ext cx="8229600" cy="1554162"/>
          </a:xfrm>
        </p:spPr>
        <p:txBody>
          <a:bodyPr>
            <a:noAutofit/>
          </a:bodyPr>
          <a:lstStyle/>
          <a:p>
            <a:r>
              <a:rPr lang="en-US" sz="9600" dirty="0">
                <a:solidFill>
                  <a:schemeClr val="tx2">
                    <a:lumMod val="60000"/>
                    <a:lumOff val="40000"/>
                  </a:schemeClr>
                </a:solidFill>
              </a:rPr>
              <a:t>Equipment</a:t>
            </a:r>
          </a:p>
        </p:txBody>
      </p:sp>
      <p:pic>
        <p:nvPicPr>
          <p:cNvPr id="3" name="Picture 2">
            <a:extLst>
              <a:ext uri="{FF2B5EF4-FFF2-40B4-BE49-F238E27FC236}">
                <a16:creationId xmlns:a16="http://schemas.microsoft.com/office/drawing/2014/main" id="{DEABB1B1-BC36-4571-A285-2FC175747567}"/>
              </a:ext>
            </a:extLst>
          </p:cNvPr>
          <p:cNvPicPr>
            <a:picLocks noChangeAspect="1"/>
          </p:cNvPicPr>
          <p:nvPr/>
        </p:nvPicPr>
        <p:blipFill rotWithShape="1">
          <a:blip r:embed="rId2"/>
          <a:srcRect l="2500" t="30000" r="38333" b="17500"/>
          <a:stretch/>
        </p:blipFill>
        <p:spPr>
          <a:xfrm>
            <a:off x="466271" y="1905000"/>
            <a:ext cx="8372929" cy="4953000"/>
          </a:xfrm>
          <a:prstGeom prst="rect">
            <a:avLst/>
          </a:prstGeom>
        </p:spPr>
      </p:pic>
    </p:spTree>
    <p:extLst>
      <p:ext uri="{BB962C8B-B14F-4D97-AF65-F5344CB8AC3E}">
        <p14:creationId xmlns:p14="http://schemas.microsoft.com/office/powerpoint/2010/main" val="66033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A9BE1A9D-E27B-4081-9F86-9D82BB47B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457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4305994"/>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17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41F3-A2A9-4CB8-99E3-AE705EB5C3A4}"/>
              </a:ext>
            </a:extLst>
          </p:cNvPr>
          <p:cNvSpPr>
            <a:spLocks noGrp="1"/>
          </p:cNvSpPr>
          <p:nvPr>
            <p:ph type="title"/>
          </p:nvPr>
        </p:nvSpPr>
        <p:spPr>
          <a:xfrm>
            <a:off x="457200" y="274638"/>
            <a:ext cx="8229600" cy="1630362"/>
          </a:xfrm>
        </p:spPr>
        <p:txBody>
          <a:bodyPr>
            <a:normAutofit fontScale="90000"/>
          </a:bodyPr>
          <a:lstStyle/>
          <a:p>
            <a:r>
              <a:rPr lang="en-US" dirty="0"/>
              <a:t>To make sure each part of the practice is pulling its weight, divide the practice into Profit Centers</a:t>
            </a:r>
          </a:p>
        </p:txBody>
      </p:sp>
      <p:pic>
        <p:nvPicPr>
          <p:cNvPr id="4" name="Picture 3" descr="A picture containing transport&#10;&#10;Description generated with very high confidence">
            <a:extLst>
              <a:ext uri="{FF2B5EF4-FFF2-40B4-BE49-F238E27FC236}">
                <a16:creationId xmlns:a16="http://schemas.microsoft.com/office/drawing/2014/main" id="{3A1279D2-5248-4565-96D2-8BAC07473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870753"/>
            <a:ext cx="7315200" cy="4874896"/>
          </a:xfrm>
          <a:prstGeom prst="rect">
            <a:avLst/>
          </a:prstGeom>
        </p:spPr>
      </p:pic>
    </p:spTree>
    <p:extLst>
      <p:ext uri="{BB962C8B-B14F-4D97-AF65-F5344CB8AC3E}">
        <p14:creationId xmlns:p14="http://schemas.microsoft.com/office/powerpoint/2010/main" val="389308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Create Profit Centers</a:t>
            </a:r>
          </a:p>
        </p:txBody>
      </p:sp>
      <p:graphicFrame>
        <p:nvGraphicFramePr>
          <p:cNvPr id="4" name="Content Placeholder 3"/>
          <p:cNvGraphicFramePr>
            <a:graphicFrameLocks noGrp="1"/>
          </p:cNvGraphicFramePr>
          <p:nvPr>
            <p:ph idx="1"/>
          </p:nvPr>
        </p:nvGraphicFramePr>
        <p:xfrm>
          <a:off x="2438400" y="1905000"/>
          <a:ext cx="4114800" cy="3429000"/>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val="20000"/>
                    </a:ext>
                  </a:extLst>
                </a:gridCol>
              </a:tblGrid>
              <a:tr h="1714500">
                <a:tc>
                  <a:txBody>
                    <a:bodyPr/>
                    <a:lstStyle/>
                    <a:p>
                      <a:r>
                        <a:rPr lang="en-US" sz="3600" dirty="0"/>
                        <a:t>Clinic</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1714500">
                <a:tc>
                  <a:txBody>
                    <a:bodyPr/>
                    <a:lstStyle/>
                    <a:p>
                      <a:r>
                        <a:rPr lang="en-US" sz="3600" dirty="0"/>
                        <a:t>Optical</a:t>
                      </a:r>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3630913" y="2228671"/>
            <a:ext cx="2693687" cy="1200329"/>
          </a:xfrm>
          <a:prstGeom prst="rect">
            <a:avLst/>
          </a:prstGeom>
          <a:noFill/>
        </p:spPr>
        <p:txBody>
          <a:bodyPr wrap="none" rtlCol="0">
            <a:spAutoFit/>
          </a:bodyPr>
          <a:lstStyle/>
          <a:p>
            <a:pPr algn="ctr"/>
            <a:r>
              <a:rPr lang="en-US" sz="2400" b="1" dirty="0">
                <a:solidFill>
                  <a:srgbClr val="002060"/>
                </a:solidFill>
              </a:rPr>
              <a:t>Money IN</a:t>
            </a:r>
          </a:p>
          <a:p>
            <a:pPr algn="ctr"/>
            <a:r>
              <a:rPr lang="en-US" sz="2400" b="1" u="sng" dirty="0">
                <a:solidFill>
                  <a:srgbClr val="002060"/>
                </a:solidFill>
              </a:rPr>
              <a:t>-  Money OUT</a:t>
            </a:r>
          </a:p>
          <a:p>
            <a:pPr algn="ctr"/>
            <a:r>
              <a:rPr lang="en-US" sz="2400" b="1" dirty="0">
                <a:solidFill>
                  <a:srgbClr val="002060"/>
                </a:solidFill>
              </a:rPr>
              <a:t>Money REMAINING</a:t>
            </a:r>
          </a:p>
        </p:txBody>
      </p:sp>
      <p:sp>
        <p:nvSpPr>
          <p:cNvPr id="6" name="TextBox 5"/>
          <p:cNvSpPr txBox="1"/>
          <p:nvPr/>
        </p:nvSpPr>
        <p:spPr>
          <a:xfrm>
            <a:off x="3630913" y="3886200"/>
            <a:ext cx="2693687" cy="1200329"/>
          </a:xfrm>
          <a:prstGeom prst="rect">
            <a:avLst/>
          </a:prstGeom>
          <a:noFill/>
        </p:spPr>
        <p:txBody>
          <a:bodyPr wrap="none" rtlCol="0">
            <a:spAutoFit/>
          </a:bodyPr>
          <a:lstStyle/>
          <a:p>
            <a:pPr algn="ctr"/>
            <a:r>
              <a:rPr lang="en-US" sz="2400" b="1" dirty="0">
                <a:solidFill>
                  <a:srgbClr val="002060"/>
                </a:solidFill>
              </a:rPr>
              <a:t>Money IN</a:t>
            </a:r>
          </a:p>
          <a:p>
            <a:pPr algn="ctr"/>
            <a:r>
              <a:rPr lang="en-US" sz="2400" b="1" u="sng" dirty="0">
                <a:solidFill>
                  <a:srgbClr val="002060"/>
                </a:solidFill>
              </a:rPr>
              <a:t>-  Money OUT</a:t>
            </a:r>
          </a:p>
          <a:p>
            <a:pPr algn="ctr"/>
            <a:r>
              <a:rPr lang="en-US" sz="2400" b="1" dirty="0">
                <a:solidFill>
                  <a:srgbClr val="002060"/>
                </a:solidFill>
              </a:rPr>
              <a:t>Money REMAINING</a:t>
            </a:r>
          </a:p>
        </p:txBody>
      </p:sp>
      <p:sp>
        <p:nvSpPr>
          <p:cNvPr id="7" name="Rectangle 6"/>
          <p:cNvSpPr/>
          <p:nvPr/>
        </p:nvSpPr>
        <p:spPr>
          <a:xfrm>
            <a:off x="304800" y="-31845"/>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#7</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54BC3-F9FF-4216-8B7C-304B4FD5D29B}"/>
              </a:ext>
            </a:extLst>
          </p:cNvPr>
          <p:cNvPicPr>
            <a:picLocks noChangeAspect="1"/>
          </p:cNvPicPr>
          <p:nvPr/>
        </p:nvPicPr>
        <p:blipFill rotWithShape="1">
          <a:blip r:embed="rId2"/>
          <a:srcRect t="8750" b="18750"/>
          <a:stretch/>
        </p:blipFill>
        <p:spPr>
          <a:xfrm>
            <a:off x="0" y="1524000"/>
            <a:ext cx="9144000" cy="4419600"/>
          </a:xfrm>
          <a:prstGeom prst="rect">
            <a:avLst/>
          </a:prstGeom>
        </p:spPr>
      </p:pic>
    </p:spTree>
    <p:extLst>
      <p:ext uri="{BB962C8B-B14F-4D97-AF65-F5344CB8AC3E}">
        <p14:creationId xmlns:p14="http://schemas.microsoft.com/office/powerpoint/2010/main" val="15908841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Create Profit Centers</a:t>
            </a:r>
          </a:p>
        </p:txBody>
      </p:sp>
      <p:sp>
        <p:nvSpPr>
          <p:cNvPr id="5" name="TextBox 4"/>
          <p:cNvSpPr txBox="1"/>
          <p:nvPr/>
        </p:nvSpPr>
        <p:spPr>
          <a:xfrm>
            <a:off x="4876800" y="1377753"/>
            <a:ext cx="2693687" cy="1200329"/>
          </a:xfrm>
          <a:prstGeom prst="rect">
            <a:avLst/>
          </a:prstGeom>
          <a:noFill/>
        </p:spPr>
        <p:txBody>
          <a:bodyPr wrap="none" rtlCol="0">
            <a:spAutoFit/>
          </a:bodyPr>
          <a:lstStyle/>
          <a:p>
            <a:pPr algn="ctr"/>
            <a:r>
              <a:rPr lang="en-US" sz="2400" b="1" dirty="0">
                <a:solidFill>
                  <a:srgbClr val="002060"/>
                </a:solidFill>
              </a:rPr>
              <a:t>Money IN</a:t>
            </a:r>
          </a:p>
          <a:p>
            <a:pPr algn="ctr"/>
            <a:r>
              <a:rPr lang="en-US" sz="2400" b="1" u="sng" dirty="0">
                <a:solidFill>
                  <a:srgbClr val="002060"/>
                </a:solidFill>
              </a:rPr>
              <a:t>-  Money OUT</a:t>
            </a:r>
          </a:p>
          <a:p>
            <a:pPr algn="ctr"/>
            <a:r>
              <a:rPr lang="en-US" sz="2400" b="1" dirty="0">
                <a:solidFill>
                  <a:srgbClr val="002060"/>
                </a:solidFill>
              </a:rPr>
              <a:t>Money REMAINING</a:t>
            </a:r>
          </a:p>
        </p:txBody>
      </p:sp>
      <p:sp>
        <p:nvSpPr>
          <p:cNvPr id="6" name="TextBox 5"/>
          <p:cNvSpPr txBox="1"/>
          <p:nvPr/>
        </p:nvSpPr>
        <p:spPr>
          <a:xfrm>
            <a:off x="4876800" y="2585181"/>
            <a:ext cx="2693687" cy="1200329"/>
          </a:xfrm>
          <a:prstGeom prst="rect">
            <a:avLst/>
          </a:prstGeom>
          <a:noFill/>
        </p:spPr>
        <p:txBody>
          <a:bodyPr wrap="none" rtlCol="0">
            <a:spAutoFit/>
          </a:bodyPr>
          <a:lstStyle/>
          <a:p>
            <a:pPr algn="ctr"/>
            <a:r>
              <a:rPr lang="en-US" sz="2400" b="1" dirty="0">
                <a:solidFill>
                  <a:srgbClr val="002060"/>
                </a:solidFill>
              </a:rPr>
              <a:t>Money IN</a:t>
            </a:r>
          </a:p>
          <a:p>
            <a:pPr algn="ctr"/>
            <a:r>
              <a:rPr lang="en-US" sz="2400" b="1" u="sng" dirty="0">
                <a:solidFill>
                  <a:srgbClr val="002060"/>
                </a:solidFill>
              </a:rPr>
              <a:t>-  Money OUT</a:t>
            </a:r>
          </a:p>
          <a:p>
            <a:pPr algn="ctr"/>
            <a:r>
              <a:rPr lang="en-US" sz="2400" b="1" dirty="0">
                <a:solidFill>
                  <a:srgbClr val="002060"/>
                </a:solidFill>
              </a:rPr>
              <a:t>Money REMAINING</a:t>
            </a:r>
          </a:p>
        </p:txBody>
      </p:sp>
      <p:graphicFrame>
        <p:nvGraphicFramePr>
          <p:cNvPr id="9" name="Table 8">
            <a:extLst>
              <a:ext uri="{FF2B5EF4-FFF2-40B4-BE49-F238E27FC236}">
                <a16:creationId xmlns:a16="http://schemas.microsoft.com/office/drawing/2014/main" id="{530AB52D-EC20-4036-BEFA-EF02CF5B167B}"/>
              </a:ext>
            </a:extLst>
          </p:cNvPr>
          <p:cNvGraphicFramePr>
            <a:graphicFrameLocks noGrp="1"/>
          </p:cNvGraphicFramePr>
          <p:nvPr>
            <p:extLst>
              <p:ext uri="{D42A27DB-BD31-4B8C-83A1-F6EECF244321}">
                <p14:modId xmlns:p14="http://schemas.microsoft.com/office/powerpoint/2010/main" val="3425216110"/>
              </p:ext>
            </p:extLst>
          </p:nvPr>
        </p:nvGraphicFramePr>
        <p:xfrm>
          <a:off x="1726984" y="1321710"/>
          <a:ext cx="6096000" cy="492760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984344266"/>
                    </a:ext>
                  </a:extLst>
                </a:gridCol>
              </a:tblGrid>
              <a:tr h="1231900">
                <a:tc>
                  <a:txBody>
                    <a:bodyPr/>
                    <a:lstStyle/>
                    <a:p>
                      <a:endParaRPr lang="en-US" dirty="0"/>
                    </a:p>
                  </a:txBody>
                  <a:tcPr/>
                </a:tc>
                <a:extLst>
                  <a:ext uri="{0D108BD9-81ED-4DB2-BD59-A6C34878D82A}">
                    <a16:rowId xmlns:a16="http://schemas.microsoft.com/office/drawing/2014/main" val="413249240"/>
                  </a:ext>
                </a:extLst>
              </a:tr>
              <a:tr h="1231900">
                <a:tc>
                  <a:txBody>
                    <a:bodyPr/>
                    <a:lstStyle/>
                    <a:p>
                      <a:endParaRPr lang="en-US" dirty="0"/>
                    </a:p>
                  </a:txBody>
                  <a:tcPr/>
                </a:tc>
                <a:extLst>
                  <a:ext uri="{0D108BD9-81ED-4DB2-BD59-A6C34878D82A}">
                    <a16:rowId xmlns:a16="http://schemas.microsoft.com/office/drawing/2014/main" val="1784806131"/>
                  </a:ext>
                </a:extLst>
              </a:tr>
              <a:tr h="1231900">
                <a:tc>
                  <a:txBody>
                    <a:bodyPr/>
                    <a:lstStyle/>
                    <a:p>
                      <a:endParaRPr lang="en-US" dirty="0"/>
                    </a:p>
                  </a:txBody>
                  <a:tcPr/>
                </a:tc>
                <a:extLst>
                  <a:ext uri="{0D108BD9-81ED-4DB2-BD59-A6C34878D82A}">
                    <a16:rowId xmlns:a16="http://schemas.microsoft.com/office/drawing/2014/main" val="685998503"/>
                  </a:ext>
                </a:extLst>
              </a:tr>
              <a:tr h="1231900">
                <a:tc>
                  <a:txBody>
                    <a:bodyPr/>
                    <a:lstStyle/>
                    <a:p>
                      <a:endParaRPr lang="en-US" dirty="0"/>
                    </a:p>
                  </a:txBody>
                  <a:tcPr/>
                </a:tc>
                <a:extLst>
                  <a:ext uri="{0D108BD9-81ED-4DB2-BD59-A6C34878D82A}">
                    <a16:rowId xmlns:a16="http://schemas.microsoft.com/office/drawing/2014/main" val="2487593185"/>
                  </a:ext>
                </a:extLst>
              </a:tr>
            </a:tbl>
          </a:graphicData>
        </a:graphic>
      </p:graphicFrame>
      <p:sp>
        <p:nvSpPr>
          <p:cNvPr id="10" name="TextBox 9">
            <a:extLst>
              <a:ext uri="{FF2B5EF4-FFF2-40B4-BE49-F238E27FC236}">
                <a16:creationId xmlns:a16="http://schemas.microsoft.com/office/drawing/2014/main" id="{D9741C5E-E99C-4081-A9CD-253BD122CCAD}"/>
              </a:ext>
            </a:extLst>
          </p:cNvPr>
          <p:cNvSpPr txBox="1"/>
          <p:nvPr/>
        </p:nvSpPr>
        <p:spPr>
          <a:xfrm>
            <a:off x="4903304" y="3835400"/>
            <a:ext cx="2693687" cy="1200329"/>
          </a:xfrm>
          <a:prstGeom prst="rect">
            <a:avLst/>
          </a:prstGeom>
          <a:noFill/>
        </p:spPr>
        <p:txBody>
          <a:bodyPr wrap="none" rtlCol="0">
            <a:spAutoFit/>
          </a:bodyPr>
          <a:lstStyle/>
          <a:p>
            <a:pPr algn="ctr"/>
            <a:r>
              <a:rPr lang="en-US" sz="2400" b="1" dirty="0">
                <a:solidFill>
                  <a:srgbClr val="002060"/>
                </a:solidFill>
              </a:rPr>
              <a:t>Money IN</a:t>
            </a:r>
          </a:p>
          <a:p>
            <a:pPr algn="ctr"/>
            <a:r>
              <a:rPr lang="en-US" sz="2400" b="1" u="sng" dirty="0">
                <a:solidFill>
                  <a:srgbClr val="002060"/>
                </a:solidFill>
              </a:rPr>
              <a:t>-  Money OUT</a:t>
            </a:r>
          </a:p>
          <a:p>
            <a:pPr algn="ctr"/>
            <a:r>
              <a:rPr lang="en-US" sz="2400" b="1" dirty="0">
                <a:solidFill>
                  <a:srgbClr val="002060"/>
                </a:solidFill>
              </a:rPr>
              <a:t>Money REMAINING</a:t>
            </a:r>
          </a:p>
        </p:txBody>
      </p:sp>
      <p:sp>
        <p:nvSpPr>
          <p:cNvPr id="11" name="TextBox 10">
            <a:extLst>
              <a:ext uri="{FF2B5EF4-FFF2-40B4-BE49-F238E27FC236}">
                <a16:creationId xmlns:a16="http://schemas.microsoft.com/office/drawing/2014/main" id="{558A2793-AF78-421D-BC2F-E3489EBC8C20}"/>
              </a:ext>
            </a:extLst>
          </p:cNvPr>
          <p:cNvSpPr txBox="1"/>
          <p:nvPr/>
        </p:nvSpPr>
        <p:spPr>
          <a:xfrm>
            <a:off x="4909457" y="4970286"/>
            <a:ext cx="2693687" cy="1200329"/>
          </a:xfrm>
          <a:prstGeom prst="rect">
            <a:avLst/>
          </a:prstGeom>
          <a:noFill/>
        </p:spPr>
        <p:txBody>
          <a:bodyPr wrap="none" rtlCol="0">
            <a:spAutoFit/>
          </a:bodyPr>
          <a:lstStyle/>
          <a:p>
            <a:pPr algn="ctr"/>
            <a:r>
              <a:rPr lang="en-US" sz="2400" b="1" dirty="0">
                <a:solidFill>
                  <a:srgbClr val="002060"/>
                </a:solidFill>
              </a:rPr>
              <a:t>Money IN</a:t>
            </a:r>
          </a:p>
          <a:p>
            <a:pPr algn="ctr"/>
            <a:r>
              <a:rPr lang="en-US" sz="2400" b="1" u="sng" dirty="0">
                <a:solidFill>
                  <a:srgbClr val="002060"/>
                </a:solidFill>
              </a:rPr>
              <a:t>-  Money OUT</a:t>
            </a:r>
          </a:p>
          <a:p>
            <a:pPr algn="ctr"/>
            <a:r>
              <a:rPr lang="en-US" sz="2400" b="1" dirty="0">
                <a:solidFill>
                  <a:srgbClr val="002060"/>
                </a:solidFill>
              </a:rPr>
              <a:t>Money REMAINING</a:t>
            </a:r>
          </a:p>
        </p:txBody>
      </p:sp>
      <p:sp>
        <p:nvSpPr>
          <p:cNvPr id="12" name="TextBox 11">
            <a:extLst>
              <a:ext uri="{FF2B5EF4-FFF2-40B4-BE49-F238E27FC236}">
                <a16:creationId xmlns:a16="http://schemas.microsoft.com/office/drawing/2014/main" id="{1E228E4F-0681-4775-A6F2-15F1535578A5}"/>
              </a:ext>
            </a:extLst>
          </p:cNvPr>
          <p:cNvSpPr txBox="1"/>
          <p:nvPr/>
        </p:nvSpPr>
        <p:spPr>
          <a:xfrm>
            <a:off x="1905000" y="1551670"/>
            <a:ext cx="1673856" cy="769441"/>
          </a:xfrm>
          <a:prstGeom prst="rect">
            <a:avLst/>
          </a:prstGeom>
          <a:noFill/>
        </p:spPr>
        <p:txBody>
          <a:bodyPr wrap="none" rtlCol="0">
            <a:spAutoFit/>
          </a:bodyPr>
          <a:lstStyle/>
          <a:p>
            <a:r>
              <a:rPr lang="en-US" sz="4400" dirty="0"/>
              <a:t>CLINIC</a:t>
            </a:r>
          </a:p>
        </p:txBody>
      </p:sp>
      <p:sp>
        <p:nvSpPr>
          <p:cNvPr id="13" name="TextBox 12">
            <a:extLst>
              <a:ext uri="{FF2B5EF4-FFF2-40B4-BE49-F238E27FC236}">
                <a16:creationId xmlns:a16="http://schemas.microsoft.com/office/drawing/2014/main" id="{65450526-82E7-4870-967C-970AD8119509}"/>
              </a:ext>
            </a:extLst>
          </p:cNvPr>
          <p:cNvSpPr txBox="1"/>
          <p:nvPr/>
        </p:nvSpPr>
        <p:spPr>
          <a:xfrm>
            <a:off x="1905000" y="2809241"/>
            <a:ext cx="2416367" cy="769441"/>
          </a:xfrm>
          <a:prstGeom prst="rect">
            <a:avLst/>
          </a:prstGeom>
          <a:noFill/>
        </p:spPr>
        <p:txBody>
          <a:bodyPr wrap="none" rtlCol="0">
            <a:spAutoFit/>
          </a:bodyPr>
          <a:lstStyle/>
          <a:p>
            <a:r>
              <a:rPr lang="en-US" sz="4400" dirty="0"/>
              <a:t>EYEWEAR</a:t>
            </a:r>
          </a:p>
        </p:txBody>
      </p:sp>
      <p:sp>
        <p:nvSpPr>
          <p:cNvPr id="14" name="TextBox 13">
            <a:extLst>
              <a:ext uri="{FF2B5EF4-FFF2-40B4-BE49-F238E27FC236}">
                <a16:creationId xmlns:a16="http://schemas.microsoft.com/office/drawing/2014/main" id="{99AE2D31-D49C-49C8-8C70-84B1D7348D5F}"/>
              </a:ext>
            </a:extLst>
          </p:cNvPr>
          <p:cNvSpPr txBox="1"/>
          <p:nvPr/>
        </p:nvSpPr>
        <p:spPr>
          <a:xfrm>
            <a:off x="1905000" y="3962400"/>
            <a:ext cx="944489" cy="769441"/>
          </a:xfrm>
          <a:prstGeom prst="rect">
            <a:avLst/>
          </a:prstGeom>
          <a:noFill/>
        </p:spPr>
        <p:txBody>
          <a:bodyPr wrap="none" rtlCol="0">
            <a:spAutoFit/>
          </a:bodyPr>
          <a:lstStyle/>
          <a:p>
            <a:r>
              <a:rPr lang="en-US" sz="4400" dirty="0"/>
              <a:t>CLs</a:t>
            </a:r>
          </a:p>
        </p:txBody>
      </p:sp>
      <p:sp>
        <p:nvSpPr>
          <p:cNvPr id="15" name="TextBox 14">
            <a:extLst>
              <a:ext uri="{FF2B5EF4-FFF2-40B4-BE49-F238E27FC236}">
                <a16:creationId xmlns:a16="http://schemas.microsoft.com/office/drawing/2014/main" id="{7D84E7AA-CEE9-4D52-BD47-7F41C604E924}"/>
              </a:ext>
            </a:extLst>
          </p:cNvPr>
          <p:cNvSpPr txBox="1"/>
          <p:nvPr/>
        </p:nvSpPr>
        <p:spPr>
          <a:xfrm>
            <a:off x="1934621" y="5185729"/>
            <a:ext cx="780983" cy="769441"/>
          </a:xfrm>
          <a:prstGeom prst="rect">
            <a:avLst/>
          </a:prstGeom>
          <a:noFill/>
        </p:spPr>
        <p:txBody>
          <a:bodyPr wrap="none" rtlCol="0">
            <a:spAutoFit/>
          </a:bodyPr>
          <a:lstStyle/>
          <a:p>
            <a:r>
              <a:rPr lang="en-US" sz="4400" dirty="0"/>
              <a:t>VT</a:t>
            </a:r>
          </a:p>
        </p:txBody>
      </p:sp>
    </p:spTree>
    <p:extLst>
      <p:ext uri="{BB962C8B-B14F-4D97-AF65-F5344CB8AC3E}">
        <p14:creationId xmlns:p14="http://schemas.microsoft.com/office/powerpoint/2010/main" val="1166086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BA5D10-57BB-4D43-BA6F-902BC1743B24}"/>
              </a:ext>
            </a:extLst>
          </p:cNvPr>
          <p:cNvSpPr txBox="1"/>
          <p:nvPr/>
        </p:nvSpPr>
        <p:spPr>
          <a:xfrm>
            <a:off x="3124200" y="566678"/>
            <a:ext cx="2463751" cy="5724644"/>
          </a:xfrm>
          <a:prstGeom prst="rect">
            <a:avLst/>
          </a:prstGeom>
          <a:noFill/>
        </p:spPr>
        <p:txBody>
          <a:bodyPr wrap="none" rtlCol="0">
            <a:spAutoFit/>
          </a:bodyPr>
          <a:lstStyle/>
          <a:p>
            <a:pPr algn="ctr"/>
            <a:r>
              <a:rPr lang="en-US" sz="2400" b="1" dirty="0"/>
              <a:t>Profit Center: CLs</a:t>
            </a:r>
          </a:p>
          <a:p>
            <a:pPr algn="ctr"/>
            <a:r>
              <a:rPr lang="en-US" dirty="0"/>
              <a:t>Profit &amp; Loss Statement</a:t>
            </a:r>
          </a:p>
          <a:p>
            <a:pPr algn="ctr"/>
            <a:r>
              <a:rPr lang="en-US" dirty="0"/>
              <a:t>Jan through Dec 2018</a:t>
            </a:r>
          </a:p>
          <a:p>
            <a:endParaRPr lang="en-US" dirty="0"/>
          </a:p>
          <a:p>
            <a:r>
              <a:rPr lang="en-US" sz="2400" b="1" dirty="0"/>
              <a:t>Income</a:t>
            </a:r>
          </a:p>
          <a:p>
            <a:r>
              <a:rPr lang="en-US" dirty="0"/>
              <a:t>   Self Pay</a:t>
            </a:r>
          </a:p>
          <a:p>
            <a:r>
              <a:rPr lang="en-US" dirty="0"/>
              <a:t>   3</a:t>
            </a:r>
            <a:r>
              <a:rPr lang="en-US" baseline="30000" dirty="0"/>
              <a:t>rd</a:t>
            </a:r>
            <a:r>
              <a:rPr lang="en-US" dirty="0"/>
              <a:t> Party</a:t>
            </a:r>
          </a:p>
          <a:p>
            <a:endParaRPr lang="en-US" dirty="0"/>
          </a:p>
          <a:p>
            <a:r>
              <a:rPr lang="en-US" sz="2400" b="1" dirty="0"/>
              <a:t>Expenses</a:t>
            </a:r>
          </a:p>
          <a:p>
            <a:r>
              <a:rPr lang="en-US" dirty="0"/>
              <a:t>   COGS</a:t>
            </a:r>
          </a:p>
          <a:p>
            <a:r>
              <a:rPr lang="en-US" dirty="0"/>
              <a:t>   Doctor Payroll</a:t>
            </a:r>
          </a:p>
          <a:p>
            <a:r>
              <a:rPr lang="en-US" dirty="0"/>
              <a:t>   Staff Payroll</a:t>
            </a:r>
          </a:p>
          <a:p>
            <a:r>
              <a:rPr lang="en-US" dirty="0"/>
              <a:t>   </a:t>
            </a:r>
            <a:r>
              <a:rPr lang="en-US" dirty="0" err="1"/>
              <a:t>Occupany</a:t>
            </a:r>
            <a:endParaRPr lang="en-US" dirty="0"/>
          </a:p>
          <a:p>
            <a:r>
              <a:rPr lang="en-US" dirty="0"/>
              <a:t>   Clinical Equipment</a:t>
            </a:r>
          </a:p>
          <a:p>
            <a:r>
              <a:rPr lang="en-US" dirty="0"/>
              <a:t>   Marketing</a:t>
            </a:r>
          </a:p>
          <a:p>
            <a:r>
              <a:rPr lang="en-US" dirty="0"/>
              <a:t>   Overhead</a:t>
            </a:r>
          </a:p>
          <a:p>
            <a:endParaRPr lang="en-US" dirty="0"/>
          </a:p>
          <a:p>
            <a:r>
              <a:rPr lang="en-US" sz="2400" b="1" dirty="0"/>
              <a:t>Net Income (Loss)</a:t>
            </a:r>
          </a:p>
          <a:p>
            <a:r>
              <a:rPr lang="en-US" dirty="0"/>
              <a:t>   </a:t>
            </a:r>
          </a:p>
        </p:txBody>
      </p:sp>
    </p:spTree>
    <p:extLst>
      <p:ext uri="{BB962C8B-B14F-4D97-AF65-F5344CB8AC3E}">
        <p14:creationId xmlns:p14="http://schemas.microsoft.com/office/powerpoint/2010/main" val="3651009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ud in a blue cloudy sky&#10;&#10;Description generated with high confidence">
            <a:extLst>
              <a:ext uri="{FF2B5EF4-FFF2-40B4-BE49-F238E27FC236}">
                <a16:creationId xmlns:a16="http://schemas.microsoft.com/office/drawing/2014/main" id="{2BC733FD-4ABD-4E1F-9FDF-FD4BF594D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A8348709-9482-4039-AB95-586377A2F81B}"/>
              </a:ext>
            </a:extLst>
          </p:cNvPr>
          <p:cNvSpPr>
            <a:spLocks noGrp="1"/>
          </p:cNvSpPr>
          <p:nvPr>
            <p:ph type="title"/>
          </p:nvPr>
        </p:nvSpPr>
        <p:spPr>
          <a:xfrm>
            <a:off x="457200" y="0"/>
            <a:ext cx="8229600" cy="944562"/>
          </a:xfrm>
        </p:spPr>
        <p:txBody>
          <a:bodyPr>
            <a:normAutofit fontScale="90000"/>
          </a:bodyPr>
          <a:lstStyle/>
          <a:p>
            <a:r>
              <a:rPr lang="en-US" b="1" dirty="0">
                <a:solidFill>
                  <a:srgbClr val="FFFF00"/>
                </a:solidFill>
              </a:rPr>
              <a:t>How do I assign income &amp; expenses</a:t>
            </a:r>
          </a:p>
        </p:txBody>
      </p:sp>
      <p:sp>
        <p:nvSpPr>
          <p:cNvPr id="5" name="TextBox 4">
            <a:extLst>
              <a:ext uri="{FF2B5EF4-FFF2-40B4-BE49-F238E27FC236}">
                <a16:creationId xmlns:a16="http://schemas.microsoft.com/office/drawing/2014/main" id="{4CE010B1-D20C-4FC2-A38F-B51EB373EEA9}"/>
              </a:ext>
            </a:extLst>
          </p:cNvPr>
          <p:cNvSpPr txBox="1"/>
          <p:nvPr/>
        </p:nvSpPr>
        <p:spPr>
          <a:xfrm>
            <a:off x="685800" y="928520"/>
            <a:ext cx="2463751" cy="5724644"/>
          </a:xfrm>
          <a:prstGeom prst="rect">
            <a:avLst/>
          </a:prstGeom>
          <a:noFill/>
        </p:spPr>
        <p:txBody>
          <a:bodyPr wrap="none" rtlCol="0">
            <a:spAutoFit/>
          </a:bodyPr>
          <a:lstStyle/>
          <a:p>
            <a:pPr algn="ctr"/>
            <a:r>
              <a:rPr lang="en-US" sz="2400" b="1" dirty="0">
                <a:solidFill>
                  <a:srgbClr val="FFFF00"/>
                </a:solidFill>
              </a:rPr>
              <a:t>Profit Center: CLs</a:t>
            </a:r>
          </a:p>
          <a:p>
            <a:pPr algn="ctr"/>
            <a:r>
              <a:rPr lang="en-US" dirty="0">
                <a:solidFill>
                  <a:srgbClr val="FFFF00"/>
                </a:solidFill>
              </a:rPr>
              <a:t>Profit &amp; Loss Statement</a:t>
            </a:r>
          </a:p>
          <a:p>
            <a:pPr algn="ctr"/>
            <a:r>
              <a:rPr lang="en-US" dirty="0">
                <a:solidFill>
                  <a:srgbClr val="FFFF00"/>
                </a:solidFill>
              </a:rPr>
              <a:t>Jan through Dec 2018</a:t>
            </a:r>
          </a:p>
          <a:p>
            <a:endParaRPr lang="en-US" dirty="0">
              <a:solidFill>
                <a:srgbClr val="FFFF00"/>
              </a:solidFill>
            </a:endParaRPr>
          </a:p>
          <a:p>
            <a:r>
              <a:rPr lang="en-US" sz="2400" b="1" dirty="0">
                <a:solidFill>
                  <a:srgbClr val="FFFF00"/>
                </a:solidFill>
              </a:rPr>
              <a:t>Income</a:t>
            </a:r>
          </a:p>
          <a:p>
            <a:r>
              <a:rPr lang="en-US" dirty="0">
                <a:solidFill>
                  <a:srgbClr val="FFFF00"/>
                </a:solidFill>
              </a:rPr>
              <a:t>   Self Pay</a:t>
            </a:r>
          </a:p>
          <a:p>
            <a:r>
              <a:rPr lang="en-US" dirty="0">
                <a:solidFill>
                  <a:srgbClr val="FFFF00"/>
                </a:solidFill>
              </a:rPr>
              <a:t>   3</a:t>
            </a:r>
            <a:r>
              <a:rPr lang="en-US" baseline="30000" dirty="0">
                <a:solidFill>
                  <a:srgbClr val="FFFF00"/>
                </a:solidFill>
              </a:rPr>
              <a:t>rd</a:t>
            </a:r>
            <a:r>
              <a:rPr lang="en-US" dirty="0">
                <a:solidFill>
                  <a:srgbClr val="FFFF00"/>
                </a:solidFill>
              </a:rPr>
              <a:t> Party</a:t>
            </a:r>
          </a:p>
          <a:p>
            <a:endParaRPr lang="en-US" dirty="0">
              <a:solidFill>
                <a:srgbClr val="FFFF00"/>
              </a:solidFill>
            </a:endParaRPr>
          </a:p>
          <a:p>
            <a:r>
              <a:rPr lang="en-US" sz="2400" b="1" dirty="0">
                <a:solidFill>
                  <a:srgbClr val="FFFF00"/>
                </a:solidFill>
              </a:rPr>
              <a:t>Expenses</a:t>
            </a:r>
          </a:p>
          <a:p>
            <a:r>
              <a:rPr lang="en-US" dirty="0">
                <a:solidFill>
                  <a:srgbClr val="FFFF00"/>
                </a:solidFill>
              </a:rPr>
              <a:t>   COGS</a:t>
            </a:r>
          </a:p>
          <a:p>
            <a:r>
              <a:rPr lang="en-US" dirty="0">
                <a:solidFill>
                  <a:srgbClr val="FFFF00"/>
                </a:solidFill>
              </a:rPr>
              <a:t>   Doctor Payroll</a:t>
            </a:r>
          </a:p>
          <a:p>
            <a:r>
              <a:rPr lang="en-US" dirty="0">
                <a:solidFill>
                  <a:srgbClr val="FFFF00"/>
                </a:solidFill>
              </a:rPr>
              <a:t>   Staff Payroll</a:t>
            </a:r>
          </a:p>
          <a:p>
            <a:r>
              <a:rPr lang="en-US" dirty="0">
                <a:solidFill>
                  <a:srgbClr val="FFFF00"/>
                </a:solidFill>
              </a:rPr>
              <a:t>   </a:t>
            </a:r>
            <a:r>
              <a:rPr lang="en-US" dirty="0" err="1">
                <a:solidFill>
                  <a:srgbClr val="FFFF00"/>
                </a:solidFill>
              </a:rPr>
              <a:t>Occupany</a:t>
            </a:r>
            <a:endParaRPr lang="en-US" dirty="0">
              <a:solidFill>
                <a:srgbClr val="FFFF00"/>
              </a:solidFill>
            </a:endParaRPr>
          </a:p>
          <a:p>
            <a:r>
              <a:rPr lang="en-US" dirty="0">
                <a:solidFill>
                  <a:srgbClr val="FFFF00"/>
                </a:solidFill>
              </a:rPr>
              <a:t>   Clinical Equipment</a:t>
            </a:r>
          </a:p>
          <a:p>
            <a:r>
              <a:rPr lang="en-US" dirty="0">
                <a:solidFill>
                  <a:srgbClr val="FFFF00"/>
                </a:solidFill>
              </a:rPr>
              <a:t>   Marketing</a:t>
            </a:r>
          </a:p>
          <a:p>
            <a:r>
              <a:rPr lang="en-US" dirty="0">
                <a:solidFill>
                  <a:srgbClr val="FFFF00"/>
                </a:solidFill>
              </a:rPr>
              <a:t>   Overhead</a:t>
            </a:r>
          </a:p>
          <a:p>
            <a:endParaRPr lang="en-US" dirty="0">
              <a:solidFill>
                <a:srgbClr val="FFFF00"/>
              </a:solidFill>
            </a:endParaRPr>
          </a:p>
          <a:p>
            <a:r>
              <a:rPr lang="en-US" sz="2400" b="1" dirty="0">
                <a:solidFill>
                  <a:srgbClr val="FFFF00"/>
                </a:solidFill>
              </a:rPr>
              <a:t>Net Income (Loss)</a:t>
            </a:r>
          </a:p>
          <a:p>
            <a:r>
              <a:rPr lang="en-US" dirty="0"/>
              <a:t>   </a:t>
            </a:r>
          </a:p>
        </p:txBody>
      </p:sp>
      <p:graphicFrame>
        <p:nvGraphicFramePr>
          <p:cNvPr id="6" name="Diagram 5">
            <a:extLst>
              <a:ext uri="{FF2B5EF4-FFF2-40B4-BE49-F238E27FC236}">
                <a16:creationId xmlns:a16="http://schemas.microsoft.com/office/drawing/2014/main" id="{C5FDBACF-F7F7-477E-A319-6D4F2C8F217C}"/>
              </a:ext>
            </a:extLst>
          </p:cNvPr>
          <p:cNvGraphicFramePr/>
          <p:nvPr>
            <p:extLst>
              <p:ext uri="{D42A27DB-BD31-4B8C-83A1-F6EECF244321}">
                <p14:modId xmlns:p14="http://schemas.microsoft.com/office/powerpoint/2010/main" val="2479337554"/>
              </p:ext>
            </p:extLst>
          </p:nvPr>
        </p:nvGraphicFramePr>
        <p:xfrm>
          <a:off x="4645794" y="981459"/>
          <a:ext cx="3810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8961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4756264"/>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434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or Buy a Reporting System</a:t>
            </a:r>
          </a:p>
        </p:txBody>
      </p:sp>
      <p:pic>
        <p:nvPicPr>
          <p:cNvPr id="7170" name="Picture 2" descr="http://www.p3xbrl.com/images/misc/people.jpg"/>
          <p:cNvPicPr>
            <a:picLocks noChangeAspect="1" noChangeArrowheads="1"/>
          </p:cNvPicPr>
          <p:nvPr/>
        </p:nvPicPr>
        <p:blipFill>
          <a:blip r:embed="rId2" cstate="print"/>
          <a:srcRect r="27796"/>
          <a:stretch>
            <a:fillRect/>
          </a:stretch>
        </p:blipFill>
        <p:spPr bwMode="auto">
          <a:xfrm>
            <a:off x="-1" y="1295401"/>
            <a:ext cx="9144001" cy="5562600"/>
          </a:xfrm>
          <a:prstGeom prst="rect">
            <a:avLst/>
          </a:prstGeom>
          <a:noFill/>
        </p:spPr>
      </p:pic>
      <p:sp>
        <p:nvSpPr>
          <p:cNvPr id="4" name="Rectangle 3">
            <a:extLst>
              <a:ext uri="{FF2B5EF4-FFF2-40B4-BE49-F238E27FC236}">
                <a16:creationId xmlns:a16="http://schemas.microsoft.com/office/drawing/2014/main" id="{96BDB680-F098-48CA-B426-B782744C2E2B}"/>
              </a:ext>
            </a:extLst>
          </p:cNvPr>
          <p:cNvSpPr/>
          <p:nvPr/>
        </p:nvSpPr>
        <p:spPr>
          <a:xfrm>
            <a:off x="7264616" y="5181600"/>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#8</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D60DBB-C826-4431-B95A-871C484BF381}"/>
              </a:ext>
            </a:extLst>
          </p:cNvPr>
          <p:cNvPicPr>
            <a:picLocks noChangeAspect="1"/>
          </p:cNvPicPr>
          <p:nvPr/>
        </p:nvPicPr>
        <p:blipFill rotWithShape="1">
          <a:blip r:embed="rId2">
            <a:extLst>
              <a:ext uri="{28A0092B-C50C-407E-A947-70E740481C1C}">
                <a14:useLocalDpi xmlns:a14="http://schemas.microsoft.com/office/drawing/2010/main" val="0"/>
              </a:ext>
            </a:extLst>
          </a:blip>
          <a:srcRect t="11311" b="19187"/>
          <a:stretch/>
        </p:blipFill>
        <p:spPr>
          <a:xfrm>
            <a:off x="20" y="0"/>
            <a:ext cx="9143980" cy="4267189"/>
          </a:xfrm>
          <a:prstGeom prst="rect">
            <a:avLst/>
          </a:prstGeom>
        </p:spPr>
      </p:pic>
      <p:cxnSp>
        <p:nvCxnSpPr>
          <p:cNvPr id="13" name="Straight Connector 8">
            <a:extLst>
              <a:ext uri="{FF2B5EF4-FFF2-40B4-BE49-F238E27FC236}">
                <a16:creationId xmlns:a16="http://schemas.microsoft.com/office/drawing/2014/main" id="{C800968E-0A99-46C4-A9B2-6A63AC66F4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5D06D6-6DD5-432F-B3AB-2F02AB4C23AB}"/>
              </a:ext>
            </a:extLst>
          </p:cNvPr>
          <p:cNvSpPr>
            <a:spLocks noGrp="1"/>
          </p:cNvSpPr>
          <p:nvPr>
            <p:ph type="title"/>
          </p:nvPr>
        </p:nvSpPr>
        <p:spPr>
          <a:xfrm>
            <a:off x="603504" y="4385066"/>
            <a:ext cx="8021177" cy="1317643"/>
          </a:xfrm>
        </p:spPr>
        <p:txBody>
          <a:bodyPr vert="horz" lIns="91440" tIns="45720" rIns="91440" bIns="45720" rtlCol="0" anchor="b">
            <a:normAutofit/>
          </a:bodyPr>
          <a:lstStyle/>
          <a:p>
            <a:pPr>
              <a:lnSpc>
                <a:spcPct val="90000"/>
              </a:lnSpc>
            </a:pPr>
            <a:r>
              <a:rPr lang="en-US" sz="6000" kern="1200" dirty="0">
                <a:solidFill>
                  <a:schemeClr val="tx1"/>
                </a:solidFill>
                <a:latin typeface="+mj-lt"/>
                <a:ea typeface="+mj-ea"/>
                <a:cs typeface="+mj-cs"/>
              </a:rPr>
              <a:t>CPA/Accountant</a:t>
            </a:r>
          </a:p>
        </p:txBody>
      </p:sp>
    </p:spTree>
    <p:extLst>
      <p:ext uri="{BB962C8B-B14F-4D97-AF65-F5344CB8AC3E}">
        <p14:creationId xmlns:p14="http://schemas.microsoft.com/office/powerpoint/2010/main" val="2051089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generated with very high confidence">
            <a:extLst>
              <a:ext uri="{FF2B5EF4-FFF2-40B4-BE49-F238E27FC236}">
                <a16:creationId xmlns:a16="http://schemas.microsoft.com/office/drawing/2014/main" id="{A613393B-6213-4DBD-863F-689FA521A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447800"/>
            <a:ext cx="5200650" cy="5200650"/>
          </a:xfrm>
          <a:prstGeom prst="rect">
            <a:avLst/>
          </a:prstGeom>
        </p:spPr>
      </p:pic>
      <p:sp>
        <p:nvSpPr>
          <p:cNvPr id="5" name="Title 4">
            <a:extLst>
              <a:ext uri="{FF2B5EF4-FFF2-40B4-BE49-F238E27FC236}">
                <a16:creationId xmlns:a16="http://schemas.microsoft.com/office/drawing/2014/main" id="{8E5967DB-6AEA-442D-B419-B336FDEF2C91}"/>
              </a:ext>
            </a:extLst>
          </p:cNvPr>
          <p:cNvSpPr>
            <a:spLocks noGrp="1"/>
          </p:cNvSpPr>
          <p:nvPr>
            <p:ph type="title"/>
          </p:nvPr>
        </p:nvSpPr>
        <p:spPr/>
        <p:txBody>
          <a:bodyPr/>
          <a:lstStyle/>
          <a:p>
            <a:r>
              <a:rPr lang="en-US" dirty="0"/>
              <a:t>Excel</a:t>
            </a:r>
          </a:p>
        </p:txBody>
      </p:sp>
    </p:spTree>
    <p:extLst>
      <p:ext uri="{BB962C8B-B14F-4D97-AF65-F5344CB8AC3E}">
        <p14:creationId xmlns:p14="http://schemas.microsoft.com/office/powerpoint/2010/main" val="2186161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92A7A-C80F-4FAD-B36E-5960F774732D}"/>
              </a:ext>
            </a:extLst>
          </p:cNvPr>
          <p:cNvPicPr>
            <a:picLocks noChangeAspect="1"/>
          </p:cNvPicPr>
          <p:nvPr/>
        </p:nvPicPr>
        <p:blipFill rotWithShape="1">
          <a:blip r:embed="rId2"/>
          <a:srcRect t="16250" b="7501"/>
          <a:stretch/>
        </p:blipFill>
        <p:spPr>
          <a:xfrm>
            <a:off x="0" y="1371600"/>
            <a:ext cx="9144000" cy="4648200"/>
          </a:xfrm>
          <a:prstGeom prst="rect">
            <a:avLst/>
          </a:prstGeom>
        </p:spPr>
      </p:pic>
      <p:sp>
        <p:nvSpPr>
          <p:cNvPr id="4" name="Title 3">
            <a:extLst>
              <a:ext uri="{FF2B5EF4-FFF2-40B4-BE49-F238E27FC236}">
                <a16:creationId xmlns:a16="http://schemas.microsoft.com/office/drawing/2014/main" id="{AD980DC6-5554-45B3-B2A0-22C624C419B4}"/>
              </a:ext>
            </a:extLst>
          </p:cNvPr>
          <p:cNvSpPr>
            <a:spLocks noGrp="1"/>
          </p:cNvSpPr>
          <p:nvPr>
            <p:ph type="title"/>
          </p:nvPr>
        </p:nvSpPr>
        <p:spPr/>
        <p:txBody>
          <a:bodyPr>
            <a:normAutofit/>
          </a:bodyPr>
          <a:lstStyle/>
          <a:p>
            <a:r>
              <a:rPr lang="en-US" sz="3200" dirty="0"/>
              <a:t>https://www.glimpselive.com/index.html</a:t>
            </a:r>
          </a:p>
        </p:txBody>
      </p:sp>
    </p:spTree>
    <p:extLst>
      <p:ext uri="{BB962C8B-B14F-4D97-AF65-F5344CB8AC3E}">
        <p14:creationId xmlns:p14="http://schemas.microsoft.com/office/powerpoint/2010/main" val="3946010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A2FE-BCC4-43C4-8545-1541E2419C09}"/>
              </a:ext>
            </a:extLst>
          </p:cNvPr>
          <p:cNvSpPr>
            <a:spLocks noGrp="1"/>
          </p:cNvSpPr>
          <p:nvPr>
            <p:ph type="title"/>
          </p:nvPr>
        </p:nvSpPr>
        <p:spPr/>
        <p:txBody>
          <a:bodyPr>
            <a:normAutofit/>
          </a:bodyPr>
          <a:lstStyle/>
          <a:p>
            <a:r>
              <a:rPr lang="en-US" sz="3200" dirty="0"/>
              <a:t>https://www.gatewaypn.com/</a:t>
            </a:r>
          </a:p>
        </p:txBody>
      </p:sp>
      <p:pic>
        <p:nvPicPr>
          <p:cNvPr id="3" name="Picture 2">
            <a:extLst>
              <a:ext uri="{FF2B5EF4-FFF2-40B4-BE49-F238E27FC236}">
                <a16:creationId xmlns:a16="http://schemas.microsoft.com/office/drawing/2014/main" id="{03B08F26-4C29-4C35-B1FE-EF5752CDF7BE}"/>
              </a:ext>
            </a:extLst>
          </p:cNvPr>
          <p:cNvPicPr>
            <a:picLocks noChangeAspect="1"/>
          </p:cNvPicPr>
          <p:nvPr/>
        </p:nvPicPr>
        <p:blipFill rotWithShape="1">
          <a:blip r:embed="rId2"/>
          <a:srcRect t="7500" r="1666" b="13750"/>
          <a:stretch/>
        </p:blipFill>
        <p:spPr>
          <a:xfrm>
            <a:off x="0" y="1417638"/>
            <a:ext cx="9144000" cy="5440362"/>
          </a:xfrm>
          <a:prstGeom prst="rect">
            <a:avLst/>
          </a:prstGeom>
        </p:spPr>
      </p:pic>
    </p:spTree>
    <p:extLst>
      <p:ext uri="{BB962C8B-B14F-4D97-AF65-F5344CB8AC3E}">
        <p14:creationId xmlns:p14="http://schemas.microsoft.com/office/powerpoint/2010/main" val="1755860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Actively manage by the numbers</a:t>
            </a:r>
          </a:p>
        </p:txBody>
      </p:sp>
      <p:sp>
        <p:nvSpPr>
          <p:cNvPr id="3" name="Content Placeholder 2"/>
          <p:cNvSpPr>
            <a:spLocks noGrp="1"/>
          </p:cNvSpPr>
          <p:nvPr>
            <p:ph idx="1"/>
          </p:nvPr>
        </p:nvSpPr>
        <p:spPr>
          <a:xfrm>
            <a:off x="4343400" y="1600200"/>
            <a:ext cx="4343400" cy="4525963"/>
          </a:xfrm>
        </p:spPr>
        <p:txBody>
          <a:bodyPr/>
          <a:lstStyle/>
          <a:p>
            <a:pPr marL="514350" indent="-514350">
              <a:lnSpc>
                <a:spcPct val="250000"/>
              </a:lnSpc>
              <a:buFont typeface="+mj-lt"/>
              <a:buAutoNum type="arabicPeriod"/>
            </a:pPr>
            <a:r>
              <a:rPr lang="en-US" dirty="0"/>
              <a:t> Yearly goals</a:t>
            </a:r>
          </a:p>
          <a:p>
            <a:pPr marL="514350" indent="-514350">
              <a:lnSpc>
                <a:spcPct val="250000"/>
              </a:lnSpc>
              <a:buFont typeface="+mj-lt"/>
              <a:buAutoNum type="arabicPeriod"/>
            </a:pPr>
            <a:r>
              <a:rPr lang="en-US" dirty="0"/>
              <a:t> Weekly review</a:t>
            </a:r>
          </a:p>
          <a:p>
            <a:pPr marL="514350" indent="-514350">
              <a:lnSpc>
                <a:spcPct val="250000"/>
              </a:lnSpc>
              <a:buFont typeface="+mj-lt"/>
              <a:buAutoNum type="arabicPeriod"/>
            </a:pPr>
            <a:r>
              <a:rPr lang="en-US" dirty="0"/>
              <a:t> Daily tracking</a:t>
            </a:r>
          </a:p>
        </p:txBody>
      </p:sp>
      <p:pic>
        <p:nvPicPr>
          <p:cNvPr id="32770" name="Picture 2" descr="http://blog.carpedia.com/Portals/36923/images/Active-Management-resized-600.jpg"/>
          <p:cNvPicPr>
            <a:picLocks noChangeAspect="1" noChangeArrowheads="1"/>
          </p:cNvPicPr>
          <p:nvPr/>
        </p:nvPicPr>
        <p:blipFill>
          <a:blip r:embed="rId2" cstate="print"/>
          <a:srcRect/>
          <a:stretch>
            <a:fillRect/>
          </a:stretch>
        </p:blipFill>
        <p:spPr bwMode="auto">
          <a:xfrm>
            <a:off x="609600" y="2209799"/>
            <a:ext cx="3200400" cy="32004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37B25D-35EF-4070-9511-B902045508AB}"/>
              </a:ext>
            </a:extLst>
          </p:cNvPr>
          <p:cNvPicPr>
            <a:picLocks noChangeAspect="1"/>
          </p:cNvPicPr>
          <p:nvPr/>
        </p:nvPicPr>
        <p:blipFill rotWithShape="1">
          <a:blip r:embed="rId2"/>
          <a:srcRect l="4167" t="15000" r="5000" b="5000"/>
          <a:stretch/>
        </p:blipFill>
        <p:spPr>
          <a:xfrm>
            <a:off x="59531" y="1497676"/>
            <a:ext cx="9084469" cy="5334000"/>
          </a:xfrm>
          <a:prstGeom prst="rect">
            <a:avLst/>
          </a:prstGeom>
        </p:spPr>
      </p:pic>
    </p:spTree>
    <p:extLst>
      <p:ext uri="{BB962C8B-B14F-4D97-AF65-F5344CB8AC3E}">
        <p14:creationId xmlns:p14="http://schemas.microsoft.com/office/powerpoint/2010/main" val="2241075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hrisandsusanbeesley.com/wp-content/uploads/2012/03/business-systems.jpg"/>
          <p:cNvPicPr>
            <a:picLocks noChangeAspect="1" noChangeArrowheads="1"/>
          </p:cNvPicPr>
          <p:nvPr/>
        </p:nvPicPr>
        <p:blipFill>
          <a:blip r:embed="rId2" cstate="print"/>
          <a:srcRect/>
          <a:stretch>
            <a:fillRect/>
          </a:stretch>
        </p:blipFill>
        <p:spPr bwMode="auto">
          <a:xfrm>
            <a:off x="0" y="0"/>
            <a:ext cx="9144000" cy="7086600"/>
          </a:xfrm>
          <a:prstGeom prst="rect">
            <a:avLst/>
          </a:prstGeom>
          <a:noFill/>
        </p:spPr>
      </p:pic>
      <p:sp>
        <p:nvSpPr>
          <p:cNvPr id="2" name="Title 1"/>
          <p:cNvSpPr>
            <a:spLocks noGrp="1"/>
          </p:cNvSpPr>
          <p:nvPr>
            <p:ph type="title"/>
          </p:nvPr>
        </p:nvSpPr>
        <p:spPr>
          <a:xfrm>
            <a:off x="3733800" y="1066800"/>
            <a:ext cx="5410200" cy="1143000"/>
          </a:xfrm>
        </p:spPr>
        <p:txBody>
          <a:bodyPr>
            <a:normAutofit fontScale="90000"/>
          </a:bodyPr>
          <a:lstStyle/>
          <a:p>
            <a:r>
              <a:rPr lang="en-US" dirty="0"/>
              <a:t>Create a system for </a:t>
            </a:r>
            <a:br>
              <a:rPr lang="en-US" dirty="0"/>
            </a:br>
            <a:r>
              <a:rPr lang="en-US" dirty="0"/>
              <a:t>managing the trends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1E51F3-C007-4FCB-86F6-5B8635E82F3D}"/>
              </a:ext>
            </a:extLst>
          </p:cNvPr>
          <p:cNvSpPr>
            <a:spLocks noGrp="1"/>
          </p:cNvSpPr>
          <p:nvPr>
            <p:ph type="title"/>
          </p:nvPr>
        </p:nvSpPr>
        <p:spPr>
          <a:xfrm>
            <a:off x="707457" y="712269"/>
            <a:ext cx="2528249" cy="5502264"/>
          </a:xfrm>
        </p:spPr>
        <p:txBody>
          <a:bodyPr>
            <a:normAutofit/>
          </a:bodyPr>
          <a:lstStyle/>
          <a:p>
            <a:r>
              <a:rPr lang="en-US">
                <a:solidFill>
                  <a:srgbClr val="FFFFFF"/>
                </a:solidFill>
              </a:rPr>
              <a:t>Office Meetings</a:t>
            </a:r>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2984789657"/>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221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5224548"/>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49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galleninsurance.com/wp-content/uploads/2011/03/Risk-Management.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41400" y="-19050"/>
            <a:ext cx="7035800" cy="5276850"/>
          </a:xfrm>
          <a:prstGeom prst="rect">
            <a:avLst/>
          </a:prstGeom>
          <a:noFill/>
        </p:spPr>
      </p:pic>
      <p:sp>
        <p:nvSpPr>
          <p:cNvPr id="2" name="Title 1"/>
          <p:cNvSpPr>
            <a:spLocks noGrp="1"/>
          </p:cNvSpPr>
          <p:nvPr>
            <p:ph type="title"/>
          </p:nvPr>
        </p:nvSpPr>
        <p:spPr/>
        <p:txBody>
          <a:bodyPr>
            <a:normAutofit/>
          </a:bodyPr>
          <a:lstStyle/>
          <a:p>
            <a:r>
              <a:rPr lang="en-US" dirty="0"/>
              <a:t>Manage risk</a:t>
            </a:r>
          </a:p>
        </p:txBody>
      </p:sp>
      <p:sp>
        <p:nvSpPr>
          <p:cNvPr id="4" name="Content Placeholder 3"/>
          <p:cNvSpPr>
            <a:spLocks noGrp="1"/>
          </p:cNvSpPr>
          <p:nvPr>
            <p:ph sz="half" idx="1"/>
          </p:nvPr>
        </p:nvSpPr>
        <p:spPr>
          <a:xfrm>
            <a:off x="457200" y="4114800"/>
            <a:ext cx="4038600" cy="2362200"/>
          </a:xfrm>
        </p:spPr>
        <p:txBody>
          <a:bodyPr>
            <a:normAutofit/>
          </a:bodyPr>
          <a:lstStyle/>
          <a:p>
            <a:pPr>
              <a:spcAft>
                <a:spcPts val="1800"/>
              </a:spcAft>
            </a:pPr>
            <a:r>
              <a:rPr lang="en-US" dirty="0"/>
              <a:t>Disability Insurance</a:t>
            </a:r>
          </a:p>
          <a:p>
            <a:r>
              <a:rPr lang="en-US" dirty="0"/>
              <a:t>Exit Strategy</a:t>
            </a:r>
          </a:p>
          <a:p>
            <a:pPr lvl="1"/>
            <a:r>
              <a:rPr lang="en-US" dirty="0"/>
              <a:t>Vertical</a:t>
            </a:r>
          </a:p>
          <a:p>
            <a:pPr lvl="1">
              <a:spcAft>
                <a:spcPts val="1200"/>
              </a:spcAft>
            </a:pPr>
            <a:r>
              <a:rPr lang="en-US" dirty="0"/>
              <a:t>Horizontal</a:t>
            </a:r>
          </a:p>
        </p:txBody>
      </p:sp>
      <p:sp>
        <p:nvSpPr>
          <p:cNvPr id="5" name="Content Placeholder 4"/>
          <p:cNvSpPr>
            <a:spLocks noGrp="1"/>
          </p:cNvSpPr>
          <p:nvPr>
            <p:ph sz="half" idx="2"/>
          </p:nvPr>
        </p:nvSpPr>
        <p:spPr>
          <a:xfrm>
            <a:off x="4648200" y="4114800"/>
            <a:ext cx="4038600" cy="2011363"/>
          </a:xfrm>
        </p:spPr>
        <p:txBody>
          <a:bodyPr>
            <a:normAutofit/>
          </a:bodyPr>
          <a:lstStyle/>
          <a:p>
            <a:r>
              <a:rPr lang="en-US" dirty="0"/>
              <a:t>25 documents everyone MUST have</a:t>
            </a:r>
          </a:p>
        </p:txBody>
      </p:sp>
      <p:sp>
        <p:nvSpPr>
          <p:cNvPr id="6" name="Rectangle 5"/>
          <p:cNvSpPr/>
          <p:nvPr/>
        </p:nvSpPr>
        <p:spPr>
          <a:xfrm>
            <a:off x="152400" y="-152022"/>
            <a:ext cx="142218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304800"/>
            <a:ext cx="4038600" cy="6553200"/>
          </a:xfrm>
        </p:spPr>
        <p:txBody>
          <a:bodyPr>
            <a:normAutofit fontScale="62500" lnSpcReduction="20000"/>
          </a:bodyPr>
          <a:lstStyle/>
          <a:p>
            <a:pPr>
              <a:buNone/>
            </a:pPr>
            <a:r>
              <a:rPr lang="en-US" sz="3800" b="1" dirty="0"/>
              <a:t>Marriage and Divorce</a:t>
            </a:r>
            <a:endParaRPr lang="en-US" sz="3800" dirty="0"/>
          </a:p>
          <a:p>
            <a:pPr marL="514350" indent="-514350">
              <a:buFont typeface="+mj-lt"/>
              <a:buAutoNum type="arabicParenR"/>
            </a:pPr>
            <a:r>
              <a:rPr lang="en-US" dirty="0"/>
              <a:t>Marriage license</a:t>
            </a:r>
          </a:p>
          <a:p>
            <a:pPr marL="514350" indent="-514350">
              <a:buFont typeface="+mj-lt"/>
              <a:buAutoNum type="arabicParenR"/>
            </a:pPr>
            <a:r>
              <a:rPr lang="en-US" dirty="0"/>
              <a:t>Divorce papers</a:t>
            </a:r>
          </a:p>
          <a:p>
            <a:pPr>
              <a:buNone/>
            </a:pPr>
            <a:r>
              <a:rPr lang="en-US" b="1" dirty="0"/>
              <a:t> </a:t>
            </a:r>
            <a:endParaRPr lang="en-US" dirty="0"/>
          </a:p>
          <a:p>
            <a:pPr>
              <a:buNone/>
            </a:pPr>
            <a:r>
              <a:rPr lang="en-US" sz="3800" b="1" dirty="0"/>
              <a:t>Life Insurance and Retirement</a:t>
            </a:r>
            <a:endParaRPr lang="en-US" sz="3800" dirty="0"/>
          </a:p>
          <a:p>
            <a:pPr marL="514350" indent="-514350">
              <a:buFont typeface="+mj-lt"/>
              <a:buAutoNum type="arabicParenR" startAt="3"/>
            </a:pPr>
            <a:r>
              <a:rPr lang="en-US" dirty="0"/>
              <a:t>Life insurance policies</a:t>
            </a:r>
          </a:p>
          <a:p>
            <a:pPr marL="514350" indent="-514350">
              <a:buFont typeface="+mj-lt"/>
              <a:buAutoNum type="arabicParenR" startAt="3"/>
            </a:pPr>
            <a:r>
              <a:rPr lang="en-US" dirty="0"/>
              <a:t>Individual retirement accounts</a:t>
            </a:r>
          </a:p>
          <a:p>
            <a:pPr marL="514350" indent="-514350">
              <a:buFont typeface="+mj-lt"/>
              <a:buAutoNum type="arabicParenR" startAt="3"/>
            </a:pPr>
            <a:r>
              <a:rPr lang="en-US" dirty="0"/>
              <a:t>401(k) accounts</a:t>
            </a:r>
          </a:p>
          <a:p>
            <a:pPr marL="514350" indent="-514350">
              <a:buFont typeface="+mj-lt"/>
              <a:buAutoNum type="arabicParenR" startAt="3"/>
            </a:pPr>
            <a:r>
              <a:rPr lang="en-US" dirty="0"/>
              <a:t>Pension documents</a:t>
            </a:r>
          </a:p>
          <a:p>
            <a:pPr marL="514350" indent="-514350">
              <a:buFont typeface="+mj-lt"/>
              <a:buAutoNum type="arabicParenR" startAt="3"/>
            </a:pPr>
            <a:r>
              <a:rPr lang="en-US" dirty="0"/>
              <a:t>Annuity contracts</a:t>
            </a:r>
          </a:p>
          <a:p>
            <a:pPr>
              <a:buNone/>
            </a:pPr>
            <a:r>
              <a:rPr lang="en-US" b="1" dirty="0"/>
              <a:t> </a:t>
            </a:r>
            <a:endParaRPr lang="en-US" dirty="0"/>
          </a:p>
          <a:p>
            <a:pPr>
              <a:buNone/>
            </a:pPr>
            <a:r>
              <a:rPr lang="en-US" sz="3800" b="1" dirty="0"/>
              <a:t>Healthcare</a:t>
            </a:r>
            <a:endParaRPr lang="en-US" sz="3800" dirty="0"/>
          </a:p>
          <a:p>
            <a:pPr marL="514350" indent="-514350">
              <a:buFont typeface="+mj-lt"/>
              <a:buAutoNum type="arabicParenR" startAt="8"/>
            </a:pPr>
            <a:r>
              <a:rPr lang="en-US" dirty="0"/>
              <a:t>Personal and family medical history</a:t>
            </a:r>
          </a:p>
          <a:p>
            <a:pPr marL="514350" indent="-514350">
              <a:buFont typeface="+mj-lt"/>
              <a:buAutoNum type="arabicParenR" startAt="8"/>
            </a:pPr>
            <a:r>
              <a:rPr lang="en-US" dirty="0"/>
              <a:t>Durable healthcare power of attorney</a:t>
            </a:r>
          </a:p>
          <a:p>
            <a:pPr marL="514350" indent="-514350">
              <a:buFont typeface="+mj-lt"/>
              <a:buAutoNum type="arabicParenR" startAt="8"/>
            </a:pPr>
            <a:r>
              <a:rPr lang="en-US" dirty="0"/>
              <a:t>Authorization to release healthcare information</a:t>
            </a:r>
          </a:p>
          <a:p>
            <a:pPr marL="514350" indent="-514350">
              <a:buFont typeface="+mj-lt"/>
              <a:buAutoNum type="arabicParenR" startAt="8"/>
            </a:pPr>
            <a:r>
              <a:rPr lang="en-US" dirty="0"/>
              <a:t>Living will</a:t>
            </a:r>
          </a:p>
          <a:p>
            <a:pPr marL="514350" indent="-514350">
              <a:buFont typeface="+mj-lt"/>
              <a:buAutoNum type="arabicParenR" startAt="8"/>
            </a:pPr>
            <a:r>
              <a:rPr lang="en-US" dirty="0"/>
              <a:t>Do not resuscitate order</a:t>
            </a:r>
          </a:p>
        </p:txBody>
      </p:sp>
      <p:sp>
        <p:nvSpPr>
          <p:cNvPr id="8" name="Content Placeholder 7"/>
          <p:cNvSpPr>
            <a:spLocks noGrp="1"/>
          </p:cNvSpPr>
          <p:nvPr>
            <p:ph sz="half" idx="2"/>
          </p:nvPr>
        </p:nvSpPr>
        <p:spPr>
          <a:xfrm>
            <a:off x="4876800" y="304800"/>
            <a:ext cx="4038600" cy="6553200"/>
          </a:xfrm>
        </p:spPr>
        <p:txBody>
          <a:bodyPr>
            <a:normAutofit fontScale="62500" lnSpcReduction="20000"/>
          </a:bodyPr>
          <a:lstStyle/>
          <a:p>
            <a:pPr>
              <a:buNone/>
            </a:pPr>
            <a:r>
              <a:rPr lang="en-US" sz="3800" b="1" dirty="0"/>
              <a:t>Bank Accounts</a:t>
            </a:r>
            <a:endParaRPr lang="en-US" sz="3800" dirty="0"/>
          </a:p>
          <a:p>
            <a:pPr marL="514350" indent="-514350">
              <a:buFont typeface="+mj-lt"/>
              <a:buAutoNum type="arabicParenR" startAt="13"/>
            </a:pPr>
            <a:r>
              <a:rPr lang="en-US" dirty="0"/>
              <a:t>List of bank accounts</a:t>
            </a:r>
          </a:p>
          <a:p>
            <a:pPr marL="514350" indent="-514350">
              <a:buFont typeface="+mj-lt"/>
              <a:buAutoNum type="arabicParenR" startAt="13"/>
            </a:pPr>
            <a:r>
              <a:rPr lang="en-US" dirty="0"/>
              <a:t>List of all user names and passwords</a:t>
            </a:r>
          </a:p>
          <a:p>
            <a:pPr marL="514350" indent="-514350">
              <a:buFont typeface="+mj-lt"/>
              <a:buAutoNum type="arabicParenR" startAt="13"/>
            </a:pPr>
            <a:r>
              <a:rPr lang="en-US" dirty="0"/>
              <a:t>List of safe deposit boxes</a:t>
            </a:r>
          </a:p>
          <a:p>
            <a:pPr>
              <a:buNone/>
            </a:pPr>
            <a:r>
              <a:rPr lang="en-US" b="1" dirty="0"/>
              <a:t> </a:t>
            </a:r>
            <a:endParaRPr lang="en-US" dirty="0"/>
          </a:p>
          <a:p>
            <a:pPr>
              <a:buNone/>
            </a:pPr>
            <a:r>
              <a:rPr lang="en-US" sz="3800" b="1" dirty="0"/>
              <a:t>Proof of Ownership</a:t>
            </a:r>
            <a:endParaRPr lang="en-US" sz="3800" dirty="0"/>
          </a:p>
          <a:p>
            <a:pPr marL="514350" indent="-514350">
              <a:buFont typeface="+mj-lt"/>
              <a:buAutoNum type="arabicParenR" startAt="16"/>
            </a:pPr>
            <a:r>
              <a:rPr lang="en-US" dirty="0"/>
              <a:t>Housing, land and cemetery deeds</a:t>
            </a:r>
          </a:p>
          <a:p>
            <a:pPr marL="514350" indent="-514350">
              <a:buFont typeface="+mj-lt"/>
              <a:buAutoNum type="arabicParenR" startAt="16"/>
            </a:pPr>
            <a:r>
              <a:rPr lang="en-US" dirty="0"/>
              <a:t>Escrow mortgage accounts</a:t>
            </a:r>
          </a:p>
          <a:p>
            <a:pPr marL="514350" indent="-514350">
              <a:buFont typeface="+mj-lt"/>
              <a:buAutoNum type="arabicParenR" startAt="16"/>
            </a:pPr>
            <a:r>
              <a:rPr lang="en-US" dirty="0"/>
              <a:t>Proof of loans made and debts owed</a:t>
            </a:r>
          </a:p>
          <a:p>
            <a:pPr marL="514350" indent="-514350">
              <a:buFont typeface="+mj-lt"/>
              <a:buAutoNum type="arabicParenR" startAt="16"/>
            </a:pPr>
            <a:r>
              <a:rPr lang="en-US" dirty="0"/>
              <a:t>Vehicle titles</a:t>
            </a:r>
          </a:p>
          <a:p>
            <a:pPr marL="514350" indent="-514350">
              <a:buFont typeface="+mj-lt"/>
              <a:buAutoNum type="arabicParenR" startAt="16"/>
            </a:pPr>
            <a:r>
              <a:rPr lang="en-US" dirty="0"/>
              <a:t>Stock certificates, saving bonds and brokerage accounts</a:t>
            </a:r>
          </a:p>
          <a:p>
            <a:pPr marL="514350" indent="-514350">
              <a:buFont typeface="+mj-lt"/>
              <a:buAutoNum type="arabicParenR" startAt="16"/>
            </a:pPr>
            <a:r>
              <a:rPr lang="en-US" dirty="0"/>
              <a:t>Partnership and corporate operating agreements</a:t>
            </a:r>
          </a:p>
          <a:p>
            <a:pPr marL="514350" indent="-514350">
              <a:buFont typeface="+mj-lt"/>
              <a:buAutoNum type="arabicParenR" startAt="16"/>
            </a:pPr>
            <a:r>
              <a:rPr lang="en-US" dirty="0"/>
              <a:t>Tax returns</a:t>
            </a:r>
          </a:p>
          <a:p>
            <a:pPr>
              <a:buNone/>
            </a:pPr>
            <a:r>
              <a:rPr lang="en-US" b="1" dirty="0"/>
              <a:t> </a:t>
            </a:r>
            <a:endParaRPr lang="en-US" dirty="0"/>
          </a:p>
          <a:p>
            <a:pPr>
              <a:buNone/>
            </a:pPr>
            <a:r>
              <a:rPr lang="en-US" sz="3800" b="1" dirty="0"/>
              <a:t>Essential Documents</a:t>
            </a:r>
            <a:endParaRPr lang="en-US" sz="3800" dirty="0"/>
          </a:p>
          <a:p>
            <a:pPr marL="514350" indent="-514350">
              <a:buFont typeface="+mj-lt"/>
              <a:buAutoNum type="arabicParenR" startAt="23"/>
            </a:pPr>
            <a:r>
              <a:rPr lang="en-US" dirty="0"/>
              <a:t>Will</a:t>
            </a:r>
          </a:p>
          <a:p>
            <a:pPr marL="514350" indent="-514350">
              <a:buFont typeface="+mj-lt"/>
              <a:buAutoNum type="arabicParenR" startAt="23"/>
            </a:pPr>
            <a:r>
              <a:rPr lang="en-US" dirty="0"/>
              <a:t>Letter of instruction</a:t>
            </a:r>
          </a:p>
          <a:p>
            <a:pPr marL="514350" indent="-514350">
              <a:buFont typeface="+mj-lt"/>
              <a:buAutoNum type="arabicParenR" startAt="23"/>
            </a:pPr>
            <a:r>
              <a:rPr lang="en-US" dirty="0"/>
              <a:t>Trust documents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1219200" y="16002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a:p>
            <a:pPr marL="514350" indent="-514350">
              <a:buFont typeface="+mj-lt"/>
              <a:buAutoNum type="arabicPeriod"/>
            </a:pPr>
            <a:endParaRPr lang="en-US" dirty="0"/>
          </a:p>
        </p:txBody>
      </p:sp>
      <p:sp>
        <p:nvSpPr>
          <p:cNvPr id="4" name="Arrow: Right 3">
            <a:extLst>
              <a:ext uri="{FF2B5EF4-FFF2-40B4-BE49-F238E27FC236}">
                <a16:creationId xmlns:a16="http://schemas.microsoft.com/office/drawing/2014/main" id="{08319621-F7F0-420A-9518-55EFDA1F23EC}"/>
              </a:ext>
            </a:extLst>
          </p:cNvPr>
          <p:cNvSpPr/>
          <p:nvPr/>
        </p:nvSpPr>
        <p:spPr>
          <a:xfrm>
            <a:off x="841664" y="5672052"/>
            <a:ext cx="381000" cy="4572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932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0317"/>
            <a:ext cx="8229600" cy="1143000"/>
          </a:xfrm>
        </p:spPr>
        <p:txBody>
          <a:bodyPr>
            <a:normAutofit fontScale="90000"/>
          </a:bodyPr>
          <a:lstStyle/>
          <a:p>
            <a:r>
              <a:rPr lang="en-US" b="1" dirty="0">
                <a:solidFill>
                  <a:srgbClr val="0070C0"/>
                </a:solidFill>
              </a:rPr>
              <a:t>Understand and manage money</a:t>
            </a:r>
            <a:br>
              <a:rPr lang="en-US" dirty="0">
                <a:solidFill>
                  <a:srgbClr val="0070C0"/>
                </a:solidFill>
              </a:rPr>
            </a:br>
            <a:r>
              <a:rPr lang="en-US" sz="2800" dirty="0">
                <a:solidFill>
                  <a:srgbClr val="0070C0"/>
                </a:solidFill>
              </a:rPr>
              <a:t>Rich Dad, Poor Dad … E-Myth Physician </a:t>
            </a:r>
            <a:endParaRPr lang="en-US" dirty="0">
              <a:solidFill>
                <a:srgbClr val="0070C0"/>
              </a:solidFill>
            </a:endParaRPr>
          </a:p>
        </p:txBody>
      </p:sp>
      <p:sp>
        <p:nvSpPr>
          <p:cNvPr id="3" name="Content Placeholder 2"/>
          <p:cNvSpPr>
            <a:spLocks noGrp="1"/>
          </p:cNvSpPr>
          <p:nvPr>
            <p:ph sz="half" idx="1"/>
          </p:nvPr>
        </p:nvSpPr>
        <p:spPr>
          <a:xfrm>
            <a:off x="381000" y="1752600"/>
            <a:ext cx="4191000" cy="4525963"/>
          </a:xfrm>
        </p:spPr>
        <p:txBody>
          <a:bodyPr>
            <a:normAutofit fontScale="77500" lnSpcReduction="20000"/>
          </a:bodyPr>
          <a:lstStyle/>
          <a:p>
            <a:pPr marL="0" indent="0">
              <a:buNone/>
            </a:pPr>
            <a:r>
              <a:rPr lang="en-US" sz="3600" dirty="0"/>
              <a:t>Passive vs Active Income</a:t>
            </a:r>
          </a:p>
          <a:p>
            <a:pPr marL="914400" lvl="1" indent="-457200">
              <a:lnSpc>
                <a:spcPct val="220000"/>
              </a:lnSpc>
              <a:spcBef>
                <a:spcPts val="0"/>
              </a:spcBef>
              <a:buFont typeface="+mj-lt"/>
              <a:buAutoNum type="arabicPeriod"/>
            </a:pPr>
            <a:r>
              <a:rPr lang="en-US" sz="3200" b="1" dirty="0">
                <a:solidFill>
                  <a:srgbClr val="002060"/>
                </a:solidFill>
              </a:rPr>
              <a:t>Active Income</a:t>
            </a:r>
          </a:p>
          <a:p>
            <a:pPr marL="914400" lvl="1" indent="-457200">
              <a:lnSpc>
                <a:spcPct val="320000"/>
              </a:lnSpc>
              <a:buFont typeface="+mj-lt"/>
              <a:buAutoNum type="arabicPeriod"/>
            </a:pPr>
            <a:r>
              <a:rPr lang="en-US" sz="3200" b="1" dirty="0">
                <a:solidFill>
                  <a:srgbClr val="002060"/>
                </a:solidFill>
              </a:rPr>
              <a:t>Passive Income </a:t>
            </a:r>
          </a:p>
          <a:p>
            <a:pPr marL="914400" lvl="1" indent="-457200">
              <a:lnSpc>
                <a:spcPct val="320000"/>
              </a:lnSpc>
              <a:buFont typeface="+mj-lt"/>
              <a:buAutoNum type="arabicPeriod"/>
            </a:pPr>
            <a:r>
              <a:rPr lang="en-US" sz="3200" b="1" dirty="0">
                <a:solidFill>
                  <a:srgbClr val="002060"/>
                </a:solidFill>
              </a:rPr>
              <a:t>Financial Freedom</a:t>
            </a:r>
          </a:p>
          <a:p>
            <a:endParaRPr lang="en-US" dirty="0"/>
          </a:p>
          <a:p>
            <a:pPr marL="971550" lvl="1" indent="-514350">
              <a:buFont typeface="+mj-lt"/>
              <a:buAutoNum type="arabicPeriod"/>
            </a:pPr>
            <a:endParaRPr lang="en-US" dirty="0"/>
          </a:p>
        </p:txBody>
      </p:sp>
      <p:sp>
        <p:nvSpPr>
          <p:cNvPr id="4" name="Content Placeholder 3"/>
          <p:cNvSpPr>
            <a:spLocks noGrp="1"/>
          </p:cNvSpPr>
          <p:nvPr>
            <p:ph sz="half" idx="2"/>
          </p:nvPr>
        </p:nvSpPr>
        <p:spPr>
          <a:xfrm>
            <a:off x="4572000" y="1600200"/>
            <a:ext cx="4495800" cy="4525963"/>
          </a:xfrm>
        </p:spPr>
        <p:txBody>
          <a:bodyPr>
            <a:normAutofit fontScale="77500" lnSpcReduction="20000"/>
          </a:bodyPr>
          <a:lstStyle/>
          <a:p>
            <a:pPr marL="0" indent="0">
              <a:lnSpc>
                <a:spcPct val="150000"/>
              </a:lnSpc>
              <a:buNone/>
            </a:pPr>
            <a:r>
              <a:rPr lang="en-US" sz="3600" dirty="0"/>
              <a:t>4 Different Type of Money</a:t>
            </a:r>
          </a:p>
          <a:p>
            <a:pPr marL="971550" lvl="1" indent="-514350">
              <a:lnSpc>
                <a:spcPct val="150000"/>
              </a:lnSpc>
              <a:buFont typeface="+mj-lt"/>
              <a:buAutoNum type="arabicPeriod"/>
            </a:pPr>
            <a:r>
              <a:rPr lang="en-US" sz="3200" b="1" dirty="0">
                <a:solidFill>
                  <a:srgbClr val="002060"/>
                </a:solidFill>
              </a:rPr>
              <a:t>Income </a:t>
            </a:r>
            <a:r>
              <a:rPr lang="en-US" b="1" dirty="0">
                <a:solidFill>
                  <a:srgbClr val="002060"/>
                </a:solidFill>
              </a:rPr>
              <a:t> (Active)</a:t>
            </a:r>
          </a:p>
          <a:p>
            <a:pPr marL="1371600" lvl="2" indent="-514350">
              <a:lnSpc>
                <a:spcPct val="150000"/>
              </a:lnSpc>
            </a:pPr>
            <a:r>
              <a:rPr lang="en-US" sz="2200" b="1" dirty="0">
                <a:solidFill>
                  <a:srgbClr val="002060"/>
                </a:solidFill>
              </a:rPr>
              <a:t>Most or Least important?</a:t>
            </a:r>
          </a:p>
          <a:p>
            <a:pPr marL="971550" lvl="1" indent="-514350">
              <a:lnSpc>
                <a:spcPct val="150000"/>
              </a:lnSpc>
              <a:buFont typeface="+mj-lt"/>
              <a:buAutoNum type="arabicPeriod"/>
            </a:pPr>
            <a:r>
              <a:rPr lang="en-US" sz="3200" b="1" dirty="0">
                <a:solidFill>
                  <a:srgbClr val="002060"/>
                </a:solidFill>
              </a:rPr>
              <a:t> Profit</a:t>
            </a:r>
            <a:r>
              <a:rPr lang="en-US" b="1" dirty="0">
                <a:solidFill>
                  <a:srgbClr val="002060"/>
                </a:solidFill>
              </a:rPr>
              <a:t>  (Passive)</a:t>
            </a:r>
          </a:p>
          <a:p>
            <a:pPr marL="1371600" lvl="2" indent="-514350">
              <a:lnSpc>
                <a:spcPct val="150000"/>
              </a:lnSpc>
            </a:pPr>
            <a:r>
              <a:rPr lang="en-US" sz="2200" b="1" dirty="0">
                <a:solidFill>
                  <a:srgbClr val="002060"/>
                </a:solidFill>
              </a:rPr>
              <a:t>Intentional or Accidental?</a:t>
            </a:r>
          </a:p>
          <a:p>
            <a:pPr marL="971550" lvl="1" indent="-514350">
              <a:lnSpc>
                <a:spcPct val="150000"/>
              </a:lnSpc>
              <a:buFont typeface="+mj-lt"/>
              <a:buAutoNum type="arabicPeriod"/>
            </a:pPr>
            <a:r>
              <a:rPr lang="en-US" sz="3200" b="1" dirty="0">
                <a:solidFill>
                  <a:srgbClr val="002060"/>
                </a:solidFill>
              </a:rPr>
              <a:t> Cash Flow</a:t>
            </a:r>
          </a:p>
          <a:p>
            <a:pPr marL="1371600" lvl="2" indent="-514350">
              <a:lnSpc>
                <a:spcPct val="150000"/>
              </a:lnSpc>
            </a:pPr>
            <a:r>
              <a:rPr lang="en-US" sz="2200" b="1" dirty="0">
                <a:solidFill>
                  <a:srgbClr val="002060"/>
                </a:solidFill>
              </a:rPr>
              <a:t>How $ moves through practice</a:t>
            </a:r>
          </a:p>
          <a:p>
            <a:pPr marL="971550" lvl="1" indent="-514350">
              <a:lnSpc>
                <a:spcPct val="150000"/>
              </a:lnSpc>
              <a:buFont typeface="+mj-lt"/>
              <a:buAutoNum type="arabicPeriod"/>
            </a:pPr>
            <a:r>
              <a:rPr lang="en-US" sz="3200" b="1" dirty="0">
                <a:solidFill>
                  <a:srgbClr val="002060"/>
                </a:solidFill>
              </a:rPr>
              <a:t> Equity</a:t>
            </a:r>
            <a:r>
              <a:rPr lang="en-US" sz="2800" b="1" dirty="0">
                <a:solidFill>
                  <a:srgbClr val="002060"/>
                </a:solidFill>
              </a:rPr>
              <a:t>  </a:t>
            </a:r>
            <a:r>
              <a:rPr lang="en-US" sz="2200" b="1" dirty="0">
                <a:solidFill>
                  <a:srgbClr val="002060"/>
                </a:solidFill>
              </a:rPr>
              <a:t>(Passive)</a:t>
            </a:r>
          </a:p>
          <a:p>
            <a:pPr marL="1371600" lvl="2" indent="-514350">
              <a:lnSpc>
                <a:spcPct val="150000"/>
              </a:lnSpc>
            </a:pPr>
            <a:r>
              <a:rPr lang="en-US" sz="2200" b="1" dirty="0">
                <a:solidFill>
                  <a:srgbClr val="002060"/>
                </a:solidFill>
              </a:rPr>
              <a:t>Practice Scorecard</a:t>
            </a:r>
          </a:p>
        </p:txBody>
      </p:sp>
      <p:sp>
        <p:nvSpPr>
          <p:cNvPr id="5" name="Rectangle 4"/>
          <p:cNvSpPr/>
          <p:nvPr/>
        </p:nvSpPr>
        <p:spPr>
          <a:xfrm>
            <a:off x="0" y="6987"/>
            <a:ext cx="2045753"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#10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2" fill="hold" nodeType="after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2" fill="hold" nodeType="after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 calcmode="lin" valueType="num">
                                      <p:cBhvr additive="base">
                                        <p:cTn id="52"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 calcmode="lin" valueType="num">
                                      <p:cBhvr additive="base">
                                        <p:cTn id="58"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2" fill="hold" nodeType="after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 calcmode="lin" valueType="num">
                                      <p:cBhvr additive="base">
                                        <p:cTn id="63"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10 ways to increase profitability</a:t>
            </a:r>
          </a:p>
        </p:txBody>
      </p:sp>
      <p:sp>
        <p:nvSpPr>
          <p:cNvPr id="3" name="Content Placeholder 2"/>
          <p:cNvSpPr>
            <a:spLocks noGrp="1"/>
          </p:cNvSpPr>
          <p:nvPr>
            <p:ph idx="1"/>
          </p:nvPr>
        </p:nvSpPr>
        <p:spPr>
          <a:xfrm>
            <a:off x="838200" y="1524000"/>
            <a:ext cx="8229600" cy="4876800"/>
          </a:xfrm>
        </p:spPr>
        <p:txBody>
          <a:bodyPr>
            <a:normAutofit fontScale="92500" lnSpcReduction="20000"/>
          </a:bodyPr>
          <a:lstStyle/>
          <a:p>
            <a:pPr marL="514350" indent="-514350">
              <a:buFont typeface="+mj-lt"/>
              <a:buAutoNum type="arabicPeriod"/>
            </a:pPr>
            <a:r>
              <a:rPr lang="en-US" dirty="0"/>
              <a:t>Stop sorting sand – </a:t>
            </a:r>
            <a:r>
              <a:rPr lang="en-US" sz="2200" dirty="0"/>
              <a:t>increase your personal productivity</a:t>
            </a:r>
          </a:p>
          <a:p>
            <a:pPr marL="514350" indent="-514350">
              <a:buFont typeface="+mj-lt"/>
              <a:buAutoNum type="arabicPeriod"/>
            </a:pPr>
            <a:r>
              <a:rPr lang="en-US" dirty="0"/>
              <a:t>Increase income</a:t>
            </a:r>
          </a:p>
          <a:p>
            <a:pPr marL="514350" indent="-514350">
              <a:buFont typeface="+mj-lt"/>
              <a:buAutoNum type="arabicPeriod"/>
            </a:pPr>
            <a:r>
              <a:rPr lang="en-US" dirty="0"/>
              <a:t>Increase your ROI on marketing</a:t>
            </a:r>
          </a:p>
          <a:p>
            <a:pPr marL="514350" indent="-514350">
              <a:buFont typeface="+mj-lt"/>
              <a:buAutoNum type="arabicPeriod"/>
            </a:pPr>
            <a:r>
              <a:rPr lang="en-US" dirty="0"/>
              <a:t>Decrease COG expenses</a:t>
            </a:r>
          </a:p>
          <a:p>
            <a:pPr marL="514350" indent="-514350">
              <a:buFont typeface="+mj-lt"/>
              <a:buAutoNum type="arabicPeriod"/>
            </a:pPr>
            <a:r>
              <a:rPr lang="en-US" dirty="0"/>
              <a:t>Decrease Payroll expenses</a:t>
            </a:r>
          </a:p>
          <a:p>
            <a:pPr marL="514350" indent="-514350">
              <a:buFont typeface="+mj-lt"/>
              <a:buAutoNum type="arabicPeriod"/>
            </a:pPr>
            <a:r>
              <a:rPr lang="en-US" dirty="0"/>
              <a:t>Decrease Overhead expenses</a:t>
            </a:r>
          </a:p>
          <a:p>
            <a:pPr marL="514350" indent="-514350">
              <a:buFont typeface="+mj-lt"/>
              <a:buAutoNum type="arabicPeriod"/>
            </a:pPr>
            <a:r>
              <a:rPr lang="en-US" dirty="0"/>
              <a:t>Create Profit Centers</a:t>
            </a:r>
          </a:p>
          <a:p>
            <a:pPr marL="514350" indent="-514350">
              <a:buFont typeface="+mj-lt"/>
              <a:buAutoNum type="arabicPeriod"/>
            </a:pPr>
            <a:r>
              <a:rPr lang="en-US" dirty="0"/>
              <a:t>Actively manage by the numbers</a:t>
            </a:r>
          </a:p>
          <a:p>
            <a:pPr marL="514350" indent="-514350">
              <a:buFont typeface="+mj-lt"/>
              <a:buAutoNum type="arabicPeriod"/>
            </a:pPr>
            <a:r>
              <a:rPr lang="en-US" dirty="0"/>
              <a:t>Manage risk</a:t>
            </a:r>
          </a:p>
          <a:p>
            <a:pPr marL="514350" indent="-514350">
              <a:buFont typeface="+mj-lt"/>
              <a:buAutoNum type="arabicPeriod"/>
            </a:pPr>
            <a:r>
              <a:rPr lang="en-US" dirty="0"/>
              <a:t>  Understand and manage money</a:t>
            </a:r>
          </a:p>
        </p:txBody>
      </p:sp>
    </p:spTree>
    <p:extLst>
      <p:ext uri="{BB962C8B-B14F-4D97-AF65-F5344CB8AC3E}">
        <p14:creationId xmlns:p14="http://schemas.microsoft.com/office/powerpoint/2010/main" val="121804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thedailybalance.com/wp-content/uploads/action-plan.png"/>
          <p:cNvPicPr>
            <a:picLocks noChangeAspect="1" noChangeArrowheads="1"/>
          </p:cNvPicPr>
          <p:nvPr/>
        </p:nvPicPr>
        <p:blipFill>
          <a:blip r:embed="rId2" cstate="print"/>
          <a:srcRect/>
          <a:stretch>
            <a:fillRect/>
          </a:stretch>
        </p:blipFill>
        <p:spPr bwMode="auto">
          <a:xfrm>
            <a:off x="0" y="381000"/>
            <a:ext cx="9144000" cy="64020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71500" y="803325"/>
            <a:ext cx="3985902" cy="3235275"/>
          </a:xfrm>
        </p:spPr>
        <p:txBody>
          <a:bodyPr>
            <a:noAutofit/>
          </a:bodyPr>
          <a:lstStyle/>
          <a:p>
            <a:pPr>
              <a:defRPr/>
            </a:pPr>
            <a:r>
              <a:rPr lang="en-US" sz="7200" b="1" i="1" dirty="0"/>
              <a:t>Thank you !</a:t>
            </a:r>
          </a:p>
        </p:txBody>
      </p:sp>
      <p:sp>
        <p:nvSpPr>
          <p:cNvPr id="4" name="Content Placeholder 3"/>
          <p:cNvSpPr>
            <a:spLocks noGrp="1"/>
          </p:cNvSpPr>
          <p:nvPr>
            <p:ph idx="1"/>
          </p:nvPr>
        </p:nvSpPr>
        <p:spPr>
          <a:xfrm>
            <a:off x="376304" y="4307882"/>
            <a:ext cx="4881495" cy="1540138"/>
          </a:xfrm>
        </p:spPr>
        <p:txBody>
          <a:bodyPr anchor="t">
            <a:normAutofit fontScale="85000" lnSpcReduction="10000"/>
          </a:bodyPr>
          <a:lstStyle/>
          <a:p>
            <a:pPr algn="ctr">
              <a:buNone/>
            </a:pPr>
            <a:r>
              <a:rPr lang="en-US" b="1" dirty="0">
                <a:solidFill>
                  <a:srgbClr val="FFFF00"/>
                </a:solidFill>
              </a:rPr>
              <a:t>Mark Wright, OD, FCOVD</a:t>
            </a:r>
          </a:p>
          <a:p>
            <a:pPr algn="ctr">
              <a:buNone/>
            </a:pPr>
            <a:r>
              <a:rPr lang="en-US" sz="2800" dirty="0"/>
              <a:t>mwright@pathways-o.com</a:t>
            </a:r>
          </a:p>
          <a:p>
            <a:pPr algn="ctr">
              <a:spcAft>
                <a:spcPts val="6000"/>
              </a:spcAft>
              <a:buNone/>
            </a:pPr>
            <a:r>
              <a:rPr lang="en-US" sz="2800" dirty="0"/>
              <a:t>Put Vision Trends in the SUBJECT Line</a:t>
            </a:r>
          </a:p>
        </p:txBody>
      </p:sp>
      <p:sp>
        <p:nvSpPr>
          <p:cNvPr id="21"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004" r="3494" b="-2"/>
          <a:stretch/>
        </p:blipFill>
        <p:spPr>
          <a:xfrm>
            <a:off x="5062605"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623308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TotalTime>
  <Words>2522</Words>
  <Application>Microsoft Office PowerPoint</Application>
  <PresentationFormat>On-screen Show (4:3)</PresentationFormat>
  <Paragraphs>645</Paragraphs>
  <Slides>99</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99</vt:i4>
      </vt:variant>
    </vt:vector>
  </HeadingPairs>
  <TitlesOfParts>
    <vt:vector size="102" baseType="lpstr">
      <vt:lpstr>Arial</vt:lpstr>
      <vt:lpstr>Calibri</vt:lpstr>
      <vt:lpstr>Office Theme</vt:lpstr>
      <vt:lpstr>10 Ways to Increase Profitability</vt:lpstr>
      <vt:lpstr>PowerPoint Presentation</vt:lpstr>
      <vt:lpstr>Mark Wright, OD, FCOVD</vt:lpstr>
      <vt:lpstr>SPEAKER FINANCIAL DISCLOSURE STATEMENT</vt:lpstr>
      <vt:lpstr>reviewob.com</vt:lpstr>
      <vt:lpstr>optometrybusiness.com</vt:lpstr>
      <vt:lpstr>PowerPoint Presentation</vt:lpstr>
      <vt:lpstr>PowerPoint Presentation</vt:lpstr>
      <vt:lpstr>PowerPoint Presentation</vt:lpstr>
      <vt:lpstr>Course Objectives</vt:lpstr>
      <vt:lpstr>Course Description</vt:lpstr>
      <vt:lpstr>Define and calculate profitability</vt:lpstr>
      <vt:lpstr>PowerPoint Presentation</vt:lpstr>
      <vt:lpstr>Definition of 'Profit‘ Investopedia</vt:lpstr>
      <vt:lpstr>PowerPoint Presentation</vt:lpstr>
      <vt:lpstr>Money IN</vt:lpstr>
      <vt:lpstr>Money OUT</vt:lpstr>
      <vt:lpstr>PowerPoint Presentation</vt:lpstr>
      <vt:lpstr>Is profit in your practice  intentional or accidental?</vt:lpstr>
      <vt:lpstr>Identify the 10 ways to  increase profitability</vt:lpstr>
      <vt:lpstr>10 ways to increase profitability</vt:lpstr>
      <vt:lpstr>10 ways to increase profitability</vt:lpstr>
      <vt:lpstr>PowerPoint Presentation</vt:lpstr>
      <vt:lpstr>Stop sorting sand Make a master list</vt:lpstr>
      <vt:lpstr>PowerPoint Presentation</vt:lpstr>
      <vt:lpstr>PowerPoint Presentation</vt:lpstr>
      <vt:lpstr>PowerPoint Presentation</vt:lpstr>
      <vt:lpstr>PowerPoint Presentation</vt:lpstr>
      <vt:lpstr>PowerPoint Presentation</vt:lpstr>
      <vt:lpstr>10 ways to increase profitability</vt:lpstr>
      <vt:lpstr>Increase income</vt:lpstr>
      <vt:lpstr>Increase fees On things not covered by 3rd parties</vt:lpstr>
      <vt:lpstr>Increase your income/patient</vt:lpstr>
      <vt:lpstr>PowerPoint Presentation</vt:lpstr>
      <vt:lpstr>PowerPoint Presentation</vt:lpstr>
      <vt:lpstr>PowerPoint Presentation</vt:lpstr>
      <vt:lpstr>PowerPoint Presentation</vt:lpstr>
      <vt:lpstr>PowerPoint Presentation</vt:lpstr>
      <vt:lpstr>PowerPoint Presentation</vt:lpstr>
      <vt:lpstr>Visual Merchandising</vt:lpstr>
      <vt:lpstr>Visual Merchandising</vt:lpstr>
      <vt:lpstr>Newness</vt:lpstr>
      <vt:lpstr>3 keys to a great optical</vt:lpstr>
      <vt:lpstr>Visual Merchandising Rules</vt:lpstr>
      <vt:lpstr>How should your frames be arranged? Your frame reps can help you with this</vt:lpstr>
      <vt:lpstr>Brand Blocks Visual Merchandising Guidelines         </vt:lpstr>
      <vt:lpstr>POP Images should match the displays</vt:lpstr>
      <vt:lpstr>Keep your logos updated </vt:lpstr>
      <vt:lpstr>Frameboard Placement</vt:lpstr>
      <vt:lpstr>How many frames to display</vt:lpstr>
      <vt:lpstr>4 Types of Patients</vt:lpstr>
      <vt:lpstr>CLs</vt:lpstr>
      <vt:lpstr>CLs</vt:lpstr>
      <vt:lpstr>CLs</vt:lpstr>
      <vt:lpstr>Increase # of New Patients</vt:lpstr>
      <vt:lpstr>Increase Visit Frequency</vt:lpstr>
      <vt:lpstr>10 ways to increase profitability</vt:lpstr>
      <vt:lpstr>Increase your ROI on marketing</vt:lpstr>
      <vt:lpstr>10 ways to increase profitability</vt:lpstr>
      <vt:lpstr>Decrease COG expenses</vt:lpstr>
      <vt:lpstr>10 ways to increase profitability</vt:lpstr>
      <vt:lpstr>Manage Staff Payroll Effectively</vt:lpstr>
      <vt:lpstr>Utilize staff to help in management</vt:lpstr>
      <vt:lpstr>Make sure every staff member  knows what they produce</vt:lpstr>
      <vt:lpstr>Train staff to be managers Managing Profit Centers</vt:lpstr>
      <vt:lpstr>Top 10 Reasons  Why Employees Quit Their Jobs </vt:lpstr>
      <vt:lpstr>www.reviewob.com</vt:lpstr>
      <vt:lpstr>Have the correct number of staff</vt:lpstr>
      <vt:lpstr>Paid at the correct level</vt:lpstr>
      <vt:lpstr>Jobson ECP Compensation Study</vt:lpstr>
      <vt:lpstr>Helpful Websites</vt:lpstr>
      <vt:lpstr>Each staff member is productive</vt:lpstr>
      <vt:lpstr>10 ways to increase profitability</vt:lpstr>
      <vt:lpstr>PowerPoint Presentation</vt:lpstr>
      <vt:lpstr>Equipment</vt:lpstr>
      <vt:lpstr>PowerPoint Presentation</vt:lpstr>
      <vt:lpstr>10 ways to increase profitability</vt:lpstr>
      <vt:lpstr>To make sure each part of the practice is pulling its weight, divide the practice into Profit Centers</vt:lpstr>
      <vt:lpstr>Create Profit Centers</vt:lpstr>
      <vt:lpstr>Create Profit Centers</vt:lpstr>
      <vt:lpstr>PowerPoint Presentation</vt:lpstr>
      <vt:lpstr>How do I assign income &amp; expenses</vt:lpstr>
      <vt:lpstr>10 ways to increase profitability</vt:lpstr>
      <vt:lpstr>Create or Buy a Reporting System</vt:lpstr>
      <vt:lpstr>CPA/Accountant</vt:lpstr>
      <vt:lpstr>Excel</vt:lpstr>
      <vt:lpstr>https://www.glimpselive.com/index.html</vt:lpstr>
      <vt:lpstr>https://www.gatewaypn.com/</vt:lpstr>
      <vt:lpstr>Actively manage by the numbers</vt:lpstr>
      <vt:lpstr>Create a system for  managing the trends</vt:lpstr>
      <vt:lpstr>Office Meetings</vt:lpstr>
      <vt:lpstr>10 ways to increase profitability</vt:lpstr>
      <vt:lpstr>Manage risk</vt:lpstr>
      <vt:lpstr>PowerPoint Presentation</vt:lpstr>
      <vt:lpstr>10 ways to increase profitability</vt:lpstr>
      <vt:lpstr>Understand and manage money Rich Dad, Poor Dad … E-Myth Physician </vt:lpstr>
      <vt:lpstr>10 ways to increase profitability</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Ways to Increase Profitability</dc:title>
  <dc:creator>Mark Wright</dc:creator>
  <cp:lastModifiedBy>Mark Wright</cp:lastModifiedBy>
  <cp:revision>11</cp:revision>
  <dcterms:created xsi:type="dcterms:W3CDTF">2018-09-13T16:31:03Z</dcterms:created>
  <dcterms:modified xsi:type="dcterms:W3CDTF">2019-04-13T11:58:40Z</dcterms:modified>
</cp:coreProperties>
</file>